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78" autoAdjust="0"/>
    <p:restoredTop sz="86420" autoAdjust="0"/>
  </p:normalViewPr>
  <p:slideViewPr>
    <p:cSldViewPr>
      <p:cViewPr varScale="1">
        <p:scale>
          <a:sx n="74" d="100"/>
          <a:sy n="74" d="100"/>
        </p:scale>
        <p:origin x="-9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5108C4-F75A-4E0F-9E78-B0CD60E68EF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7A22DAC-C252-41F3-B10E-45F523812271}">
      <dgm:prSet phldrT="[Texto]"/>
      <dgm:spPr/>
      <dgm:t>
        <a:bodyPr/>
        <a:lstStyle/>
        <a:p>
          <a:r>
            <a:rPr lang="es-MX" dirty="0" smtClean="0"/>
            <a:t>WHO?</a:t>
          </a:r>
          <a:endParaRPr lang="es-MX" dirty="0"/>
        </a:p>
      </dgm:t>
    </dgm:pt>
    <dgm:pt modelId="{9E8A4B40-88DD-47AE-AC84-DDDFDD3E48AA}" type="parTrans" cxnId="{8B9D92E1-FB65-4D4D-AF24-C2407737FBAB}">
      <dgm:prSet/>
      <dgm:spPr/>
      <dgm:t>
        <a:bodyPr/>
        <a:lstStyle/>
        <a:p>
          <a:endParaRPr lang="es-MX"/>
        </a:p>
      </dgm:t>
    </dgm:pt>
    <dgm:pt modelId="{FF262E72-C6AC-4146-A2D2-30E0957C8440}" type="sibTrans" cxnId="{8B9D92E1-FB65-4D4D-AF24-C2407737FBAB}">
      <dgm:prSet/>
      <dgm:spPr/>
      <dgm:t>
        <a:bodyPr/>
        <a:lstStyle/>
        <a:p>
          <a:endParaRPr lang="es-MX"/>
        </a:p>
      </dgm:t>
    </dgm:pt>
    <dgm:pt modelId="{97DC1876-E999-4F48-929C-8E06777457F9}">
      <dgm:prSet phldrT="[Texto]" custT="1"/>
      <dgm:spPr/>
      <dgm:t>
        <a:bodyPr/>
        <a:lstStyle/>
        <a:p>
          <a:endParaRPr lang="es-MX" sz="1400" b="1" dirty="0" smtClean="0"/>
        </a:p>
        <a:p>
          <a:endParaRPr lang="es-MX" sz="1400" b="1" dirty="0" smtClean="0"/>
        </a:p>
        <a:p>
          <a:r>
            <a:rPr lang="es-MX" sz="1400" b="1" dirty="0" err="1" smtClean="0"/>
            <a:t>What</a:t>
          </a:r>
          <a:r>
            <a:rPr lang="es-MX" sz="1400" b="1" dirty="0" smtClean="0"/>
            <a:t> do I </a:t>
          </a:r>
          <a:r>
            <a:rPr lang="es-MX" sz="1400" b="1" dirty="0" err="1" smtClean="0"/>
            <a:t>like</a:t>
          </a:r>
          <a:r>
            <a:rPr lang="es-MX" sz="1400" b="1" dirty="0" smtClean="0"/>
            <a:t> </a:t>
          </a:r>
          <a:r>
            <a:rPr lang="es-MX" sz="1400" b="1" dirty="0" err="1" smtClean="0"/>
            <a:t>about</a:t>
          </a:r>
          <a:r>
            <a:rPr lang="es-MX" sz="1400" b="1" dirty="0" smtClean="0"/>
            <a:t> </a:t>
          </a:r>
          <a:r>
            <a:rPr lang="es-MX" sz="1400" b="1" dirty="0" err="1" smtClean="0"/>
            <a:t>him</a:t>
          </a:r>
          <a:r>
            <a:rPr lang="es-MX" sz="1400" b="1" dirty="0" smtClean="0"/>
            <a:t>/</a:t>
          </a:r>
          <a:r>
            <a:rPr lang="es-MX" sz="1400" b="1" dirty="0" err="1" smtClean="0"/>
            <a:t>her</a:t>
          </a:r>
          <a:r>
            <a:rPr lang="es-MX" sz="1400" b="1" dirty="0" smtClean="0"/>
            <a:t>?  </a:t>
          </a:r>
          <a:r>
            <a:rPr lang="es-MX" sz="1400" b="1" dirty="0" err="1" smtClean="0"/>
            <a:t>Why</a:t>
          </a:r>
          <a:r>
            <a:rPr lang="es-MX" sz="1400" b="1" dirty="0" smtClean="0"/>
            <a:t> do I </a:t>
          </a:r>
          <a:r>
            <a:rPr lang="es-MX" sz="1400" b="1" dirty="0" err="1" smtClean="0"/>
            <a:t>think</a:t>
          </a:r>
          <a:r>
            <a:rPr lang="es-MX" sz="1400" b="1" dirty="0" smtClean="0"/>
            <a:t> he/</a:t>
          </a:r>
          <a:r>
            <a:rPr lang="es-MX" sz="1400" b="1" dirty="0" err="1" smtClean="0"/>
            <a:t>she</a:t>
          </a:r>
          <a:r>
            <a:rPr lang="es-MX" sz="1400" b="1" dirty="0" smtClean="0"/>
            <a:t> </a:t>
          </a:r>
          <a:r>
            <a:rPr lang="es-MX" sz="1400" b="1" dirty="0" err="1" smtClean="0"/>
            <a:t>is</a:t>
          </a:r>
          <a:r>
            <a:rPr lang="es-MX" sz="1400" b="1" dirty="0" smtClean="0"/>
            <a:t> </a:t>
          </a:r>
          <a:r>
            <a:rPr lang="es-MX" sz="1400" b="1" dirty="0" err="1" smtClean="0"/>
            <a:t>interesting</a:t>
          </a:r>
          <a:r>
            <a:rPr lang="es-MX" sz="1400" b="1" dirty="0" smtClean="0"/>
            <a:t>?</a:t>
          </a:r>
        </a:p>
        <a:p>
          <a:r>
            <a:rPr lang="es-MX" sz="1400" b="1" dirty="0" err="1" smtClean="0"/>
            <a:t>Is</a:t>
          </a:r>
          <a:r>
            <a:rPr lang="es-MX" sz="1400" b="1" dirty="0" smtClean="0"/>
            <a:t> he/</a:t>
          </a:r>
          <a:r>
            <a:rPr lang="es-MX" sz="1400" b="1" dirty="0" err="1" smtClean="0"/>
            <a:t>she</a:t>
          </a:r>
          <a:r>
            <a:rPr lang="es-MX" sz="1400" b="1" dirty="0" smtClean="0"/>
            <a:t> </a:t>
          </a:r>
          <a:r>
            <a:rPr lang="es-MX" sz="1400" b="1" dirty="0" err="1" smtClean="0"/>
            <a:t>available</a:t>
          </a:r>
          <a:r>
            <a:rPr lang="es-MX" sz="1400" b="1" dirty="0" smtClean="0"/>
            <a:t>?  </a:t>
          </a:r>
          <a:r>
            <a:rPr lang="es-MX" sz="1400" b="1" dirty="0" err="1" smtClean="0"/>
            <a:t>Or</a:t>
          </a:r>
          <a:r>
            <a:rPr lang="es-MX" sz="1400" b="1" dirty="0" smtClean="0"/>
            <a:t>… </a:t>
          </a:r>
          <a:r>
            <a:rPr lang="es-MX" sz="1400" b="1" dirty="0" err="1" smtClean="0"/>
            <a:t>is</a:t>
          </a:r>
          <a:r>
            <a:rPr lang="es-MX" sz="1400" b="1" dirty="0" smtClean="0"/>
            <a:t> </a:t>
          </a:r>
          <a:r>
            <a:rPr lang="es-MX" sz="1400" b="1" dirty="0" err="1" smtClean="0"/>
            <a:t>it</a:t>
          </a:r>
          <a:r>
            <a:rPr lang="es-MX" sz="1400" b="1" dirty="0" smtClean="0"/>
            <a:t> </a:t>
          </a:r>
          <a:r>
            <a:rPr lang="es-MX" sz="1400" b="1" dirty="0" err="1" smtClean="0"/>
            <a:t>easy</a:t>
          </a:r>
          <a:r>
            <a:rPr lang="es-MX" sz="1400" b="1" dirty="0" smtClean="0"/>
            <a:t> </a:t>
          </a:r>
          <a:r>
            <a:rPr lang="es-MX" sz="1400" b="1" dirty="0" err="1" smtClean="0"/>
            <a:t>to</a:t>
          </a:r>
          <a:r>
            <a:rPr lang="es-MX" sz="1400" b="1" dirty="0" smtClean="0"/>
            <a:t> </a:t>
          </a:r>
          <a:r>
            <a:rPr lang="es-MX" sz="1400" b="1" dirty="0" err="1" smtClean="0"/>
            <a:t>obtain</a:t>
          </a:r>
          <a:r>
            <a:rPr lang="es-MX" sz="1400" b="1" dirty="0" smtClean="0"/>
            <a:t> </a:t>
          </a:r>
          <a:r>
            <a:rPr lang="es-MX" sz="1400" b="1" dirty="0" err="1" smtClean="0"/>
            <a:t>information</a:t>
          </a:r>
          <a:r>
            <a:rPr lang="es-MX" sz="1400" b="1" dirty="0" smtClean="0"/>
            <a:t> </a:t>
          </a:r>
          <a:r>
            <a:rPr lang="es-MX" sz="1400" b="1" dirty="0" err="1" smtClean="0"/>
            <a:t>about</a:t>
          </a:r>
          <a:r>
            <a:rPr lang="es-MX" sz="1400" b="1" dirty="0" smtClean="0"/>
            <a:t> </a:t>
          </a:r>
          <a:r>
            <a:rPr lang="es-MX" sz="1400" b="1" dirty="0" err="1" smtClean="0"/>
            <a:t>him</a:t>
          </a:r>
          <a:r>
            <a:rPr lang="es-MX" sz="1400" b="1" dirty="0" smtClean="0"/>
            <a:t>/</a:t>
          </a:r>
          <a:r>
            <a:rPr lang="es-MX" sz="1400" b="1" dirty="0" err="1" smtClean="0"/>
            <a:t>her</a:t>
          </a:r>
          <a:r>
            <a:rPr lang="es-MX" sz="1400" b="1" dirty="0" smtClean="0"/>
            <a:t>?</a:t>
          </a:r>
        </a:p>
        <a:p>
          <a:endParaRPr lang="es-MX" sz="1400" b="1" dirty="0"/>
        </a:p>
      </dgm:t>
    </dgm:pt>
    <dgm:pt modelId="{D22AE655-1AFD-4210-84A7-B8B4A89429C2}" type="parTrans" cxnId="{D8180D02-0146-45C8-8DE1-734906E26BEA}">
      <dgm:prSet/>
      <dgm:spPr/>
      <dgm:t>
        <a:bodyPr/>
        <a:lstStyle/>
        <a:p>
          <a:endParaRPr lang="es-MX"/>
        </a:p>
      </dgm:t>
    </dgm:pt>
    <dgm:pt modelId="{F752DECE-B712-4934-8D22-6A8241F738AD}" type="sibTrans" cxnId="{D8180D02-0146-45C8-8DE1-734906E26BEA}">
      <dgm:prSet/>
      <dgm:spPr/>
      <dgm:t>
        <a:bodyPr/>
        <a:lstStyle/>
        <a:p>
          <a:endParaRPr lang="es-MX"/>
        </a:p>
      </dgm:t>
    </dgm:pt>
    <dgm:pt modelId="{55EE65AA-46B1-4D06-8D18-5C33B043C47D}">
      <dgm:prSet phldrT="[Texto]" custT="1"/>
      <dgm:spPr/>
      <dgm:t>
        <a:bodyPr/>
        <a:lstStyle/>
        <a:p>
          <a:r>
            <a:rPr lang="es-MX" sz="1400" b="1" dirty="0" err="1" smtClean="0"/>
            <a:t>Could</a:t>
          </a:r>
          <a:r>
            <a:rPr lang="es-MX" sz="1400" b="1" dirty="0" smtClean="0"/>
            <a:t> he </a:t>
          </a:r>
          <a:r>
            <a:rPr lang="es-MX" sz="1400" b="1" dirty="0" err="1" smtClean="0"/>
            <a:t>be</a:t>
          </a:r>
          <a:r>
            <a:rPr lang="es-MX" sz="1400" b="1" dirty="0" smtClean="0"/>
            <a:t> </a:t>
          </a:r>
          <a:r>
            <a:rPr lang="es-MX" sz="1400" b="1" dirty="0" err="1" smtClean="0"/>
            <a:t>present</a:t>
          </a:r>
          <a:r>
            <a:rPr lang="es-MX" sz="1400" b="1" dirty="0" smtClean="0"/>
            <a:t> </a:t>
          </a:r>
          <a:r>
            <a:rPr lang="es-MX" sz="1400" b="1" dirty="0" err="1" smtClean="0"/>
            <a:t>during</a:t>
          </a:r>
          <a:r>
            <a:rPr lang="es-MX" sz="1400" b="1" dirty="0" smtClean="0"/>
            <a:t> </a:t>
          </a:r>
          <a:r>
            <a:rPr lang="es-MX" sz="1400" b="1" dirty="0" err="1" smtClean="0"/>
            <a:t>the</a:t>
          </a:r>
          <a:r>
            <a:rPr lang="es-MX" sz="1400" b="1" dirty="0" smtClean="0"/>
            <a:t> </a:t>
          </a:r>
          <a:r>
            <a:rPr lang="es-MX" sz="1400" b="1" dirty="0" err="1" smtClean="0"/>
            <a:t>special</a:t>
          </a:r>
          <a:r>
            <a:rPr lang="es-MX" sz="1400" b="1" dirty="0" smtClean="0"/>
            <a:t> </a:t>
          </a:r>
          <a:r>
            <a:rPr lang="es-MX" sz="1400" b="1" dirty="0" err="1" smtClean="0"/>
            <a:t>presentations</a:t>
          </a:r>
          <a:r>
            <a:rPr lang="es-MX" sz="1400" b="1" dirty="0" smtClean="0"/>
            <a:t> </a:t>
          </a:r>
          <a:r>
            <a:rPr lang="es-MX" sz="1400" b="1" dirty="0" err="1" smtClean="0"/>
            <a:t>if</a:t>
          </a:r>
          <a:r>
            <a:rPr lang="es-MX" sz="1400" b="1" dirty="0" smtClean="0"/>
            <a:t> my </a:t>
          </a:r>
          <a:r>
            <a:rPr lang="es-MX" sz="1400" b="1" dirty="0" err="1" smtClean="0"/>
            <a:t>project</a:t>
          </a:r>
          <a:r>
            <a:rPr lang="es-MX" sz="1400" b="1" dirty="0" smtClean="0"/>
            <a:t> </a:t>
          </a:r>
          <a:r>
            <a:rPr lang="es-MX" sz="1400" b="1" dirty="0" err="1" smtClean="0"/>
            <a:t>is</a:t>
          </a:r>
          <a:r>
            <a:rPr lang="es-MX" sz="1400" b="1" dirty="0" smtClean="0"/>
            <a:t> </a:t>
          </a:r>
          <a:r>
            <a:rPr lang="es-MX" sz="1400" b="1" dirty="0" err="1" smtClean="0"/>
            <a:t>awarded</a:t>
          </a:r>
          <a:r>
            <a:rPr lang="es-MX" sz="1400" b="1" dirty="0" smtClean="0"/>
            <a:t>… </a:t>
          </a:r>
          <a:r>
            <a:rPr lang="es-MX" sz="1400" b="1" dirty="0" err="1" smtClean="0"/>
            <a:t>or</a:t>
          </a:r>
          <a:r>
            <a:rPr lang="es-MX" sz="1400" b="1" dirty="0" smtClean="0"/>
            <a:t> </a:t>
          </a:r>
          <a:r>
            <a:rPr lang="es-MX" sz="1400" b="1" dirty="0" err="1" smtClean="0"/>
            <a:t>by</a:t>
          </a:r>
          <a:r>
            <a:rPr lang="es-MX" sz="1400" b="1" dirty="0" smtClean="0"/>
            <a:t> web </a:t>
          </a:r>
          <a:r>
            <a:rPr lang="es-MX" sz="1400" b="1" dirty="0" err="1" smtClean="0"/>
            <a:t>cam</a:t>
          </a:r>
          <a:r>
            <a:rPr lang="es-MX" sz="1400" b="1" dirty="0" smtClean="0"/>
            <a:t>?  </a:t>
          </a:r>
          <a:r>
            <a:rPr lang="es-MX" sz="1400" b="1" dirty="0" err="1" smtClean="0"/>
            <a:t>Would</a:t>
          </a:r>
          <a:r>
            <a:rPr lang="es-MX" sz="1400" b="1" dirty="0" smtClean="0"/>
            <a:t> </a:t>
          </a:r>
          <a:r>
            <a:rPr lang="es-MX" sz="1400" b="1" dirty="0" err="1" smtClean="0"/>
            <a:t>it</a:t>
          </a:r>
          <a:r>
            <a:rPr lang="es-MX" sz="1400" b="1" dirty="0" smtClean="0"/>
            <a:t> </a:t>
          </a:r>
          <a:r>
            <a:rPr lang="es-MX" sz="1400" b="1" dirty="0" err="1" smtClean="0"/>
            <a:t>be</a:t>
          </a:r>
          <a:r>
            <a:rPr lang="es-MX" sz="1400" b="1" dirty="0" smtClean="0"/>
            <a:t> </a:t>
          </a:r>
          <a:r>
            <a:rPr lang="es-MX" sz="1400" b="1" dirty="0" err="1" smtClean="0"/>
            <a:t>easy</a:t>
          </a:r>
          <a:r>
            <a:rPr lang="es-MX" sz="1400" b="1" dirty="0" smtClean="0"/>
            <a:t> </a:t>
          </a:r>
          <a:r>
            <a:rPr lang="es-MX" sz="1400" b="1" dirty="0" err="1" smtClean="0"/>
            <a:t>to</a:t>
          </a:r>
          <a:r>
            <a:rPr lang="es-MX" sz="1400" b="1" dirty="0" smtClean="0"/>
            <a:t> interview </a:t>
          </a:r>
          <a:r>
            <a:rPr lang="es-MX" sz="1400" b="1" dirty="0" err="1" smtClean="0"/>
            <a:t>him</a:t>
          </a:r>
          <a:r>
            <a:rPr lang="es-MX" sz="1400" b="1" dirty="0" smtClean="0"/>
            <a:t>/</a:t>
          </a:r>
          <a:r>
            <a:rPr lang="es-MX" sz="1400" b="1" dirty="0" err="1" smtClean="0"/>
            <a:t>her</a:t>
          </a:r>
          <a:r>
            <a:rPr lang="es-MX" sz="1400" b="1" dirty="0" smtClean="0"/>
            <a:t>?</a:t>
          </a:r>
          <a:endParaRPr lang="es-MX" sz="1400" b="1" dirty="0"/>
        </a:p>
      </dgm:t>
    </dgm:pt>
    <dgm:pt modelId="{56BD1F72-F9ED-4F7F-AB33-9E4395B385EB}" type="parTrans" cxnId="{57D0879B-DB15-4A98-B7B2-787D79DE182A}">
      <dgm:prSet/>
      <dgm:spPr/>
      <dgm:t>
        <a:bodyPr/>
        <a:lstStyle/>
        <a:p>
          <a:endParaRPr lang="es-MX"/>
        </a:p>
      </dgm:t>
    </dgm:pt>
    <dgm:pt modelId="{83F3A5B6-28FA-4DD3-B6FA-D7DA2C85E81F}" type="sibTrans" cxnId="{57D0879B-DB15-4A98-B7B2-787D79DE182A}">
      <dgm:prSet/>
      <dgm:spPr/>
      <dgm:t>
        <a:bodyPr/>
        <a:lstStyle/>
        <a:p>
          <a:endParaRPr lang="es-MX"/>
        </a:p>
      </dgm:t>
    </dgm:pt>
    <dgm:pt modelId="{8249BA77-F507-4206-A89D-07ACD87DB480}">
      <dgm:prSet phldrT="[Texto]" custT="1"/>
      <dgm:spPr/>
      <dgm:t>
        <a:bodyPr/>
        <a:lstStyle/>
        <a:p>
          <a:r>
            <a:rPr lang="es-MX" sz="1400" b="1" dirty="0" smtClean="0"/>
            <a:t>Cam </a:t>
          </a:r>
          <a:r>
            <a:rPr lang="es-MX" sz="1400" b="1" dirty="0" err="1" smtClean="0"/>
            <a:t>corder</a:t>
          </a:r>
          <a:r>
            <a:rPr lang="es-MX" sz="1400" b="1" dirty="0" smtClean="0"/>
            <a:t>?  Tape?  Notes?  Small camera?  </a:t>
          </a:r>
          <a:r>
            <a:rPr lang="es-MX" sz="1400" b="1" dirty="0" err="1" smtClean="0"/>
            <a:t>Through</a:t>
          </a:r>
          <a:r>
            <a:rPr lang="es-MX" sz="1400" b="1" dirty="0" smtClean="0"/>
            <a:t> </a:t>
          </a:r>
          <a:r>
            <a:rPr lang="es-MX" sz="1400" b="1" dirty="0" err="1" smtClean="0"/>
            <a:t>the</a:t>
          </a:r>
          <a:r>
            <a:rPr lang="es-MX" sz="1400" b="1" dirty="0" smtClean="0"/>
            <a:t> </a:t>
          </a:r>
          <a:r>
            <a:rPr lang="es-MX" sz="1400" b="1" dirty="0" err="1" smtClean="0"/>
            <a:t>phone</a:t>
          </a:r>
          <a:r>
            <a:rPr lang="es-MX" sz="1400" b="1" dirty="0" smtClean="0"/>
            <a:t>?</a:t>
          </a:r>
          <a:endParaRPr lang="es-MX" sz="1400" b="1" dirty="0"/>
        </a:p>
      </dgm:t>
    </dgm:pt>
    <dgm:pt modelId="{7F8E13BE-B5C7-40C0-8432-6316D4CB35B3}" type="parTrans" cxnId="{4BFBDDAF-E3E1-457A-80A0-867E367C6C26}">
      <dgm:prSet/>
      <dgm:spPr/>
      <dgm:t>
        <a:bodyPr/>
        <a:lstStyle/>
        <a:p>
          <a:endParaRPr lang="es-MX"/>
        </a:p>
      </dgm:t>
    </dgm:pt>
    <dgm:pt modelId="{A67C1741-1E5E-43D4-BED9-EA1D4DB29D6B}" type="sibTrans" cxnId="{4BFBDDAF-E3E1-457A-80A0-867E367C6C26}">
      <dgm:prSet/>
      <dgm:spPr/>
      <dgm:t>
        <a:bodyPr/>
        <a:lstStyle/>
        <a:p>
          <a:endParaRPr lang="es-MX"/>
        </a:p>
      </dgm:t>
    </dgm:pt>
    <dgm:pt modelId="{EF525CEB-9CAD-450E-9B8E-620F955C2227}">
      <dgm:prSet phldrT="[Texto]" custT="1"/>
      <dgm:spPr/>
      <dgm:t>
        <a:bodyPr/>
        <a:lstStyle/>
        <a:p>
          <a:endParaRPr lang="es-MX" sz="1400" b="1" dirty="0" smtClean="0"/>
        </a:p>
        <a:p>
          <a:endParaRPr lang="es-MX" sz="1400" b="1" dirty="0" smtClean="0"/>
        </a:p>
        <a:p>
          <a:r>
            <a:rPr lang="es-MX" sz="1400" b="1" dirty="0" err="1" smtClean="0"/>
            <a:t>Organize</a:t>
          </a:r>
          <a:r>
            <a:rPr lang="es-MX" sz="1400" b="1" dirty="0" smtClean="0"/>
            <a:t> </a:t>
          </a:r>
          <a:r>
            <a:rPr lang="es-MX" sz="1400" b="1" dirty="0" err="1" smtClean="0"/>
            <a:t>all</a:t>
          </a:r>
          <a:r>
            <a:rPr lang="es-MX" sz="1400" b="1" dirty="0" smtClean="0"/>
            <a:t> </a:t>
          </a:r>
          <a:r>
            <a:rPr lang="es-MX" sz="1400" b="1" dirty="0" err="1" smtClean="0"/>
            <a:t>the</a:t>
          </a:r>
          <a:r>
            <a:rPr lang="es-MX" sz="1400" b="1" dirty="0" smtClean="0"/>
            <a:t> </a:t>
          </a:r>
          <a:r>
            <a:rPr lang="es-MX" sz="1400" b="1" dirty="0" err="1" smtClean="0"/>
            <a:t>questions</a:t>
          </a:r>
          <a:r>
            <a:rPr lang="es-MX" sz="1400" b="1" dirty="0" smtClean="0"/>
            <a:t> and </a:t>
          </a:r>
          <a:r>
            <a:rPr lang="es-MX" sz="1400" b="1" dirty="0" err="1" smtClean="0"/>
            <a:t>equipment</a:t>
          </a:r>
          <a:r>
            <a:rPr lang="es-MX" sz="1400" b="1" dirty="0" smtClean="0"/>
            <a:t>.  </a:t>
          </a:r>
          <a:r>
            <a:rPr lang="es-MX" sz="1400" b="1" dirty="0" err="1" smtClean="0"/>
            <a:t>Make</a:t>
          </a:r>
          <a:r>
            <a:rPr lang="es-MX" sz="1400" b="1" dirty="0" smtClean="0"/>
            <a:t> </a:t>
          </a:r>
          <a:r>
            <a:rPr lang="es-MX" sz="1400" b="1" dirty="0" err="1" smtClean="0"/>
            <a:t>the</a:t>
          </a:r>
          <a:r>
            <a:rPr lang="es-MX" sz="1400" b="1" dirty="0" smtClean="0"/>
            <a:t> </a:t>
          </a:r>
          <a:r>
            <a:rPr lang="es-MX" sz="1400" b="1" dirty="0" err="1" smtClean="0"/>
            <a:t>appointment</a:t>
          </a:r>
          <a:r>
            <a:rPr lang="es-MX" sz="1400" b="1" dirty="0" smtClean="0"/>
            <a:t> (in </a:t>
          </a:r>
          <a:r>
            <a:rPr lang="es-MX" sz="1400" b="1" dirty="0" err="1" smtClean="0"/>
            <a:t>person</a:t>
          </a:r>
          <a:r>
            <a:rPr lang="es-MX" sz="1400" b="1" dirty="0" smtClean="0"/>
            <a:t> </a:t>
          </a:r>
          <a:r>
            <a:rPr lang="es-MX" sz="1400" b="1" dirty="0" err="1" smtClean="0"/>
            <a:t>or</a:t>
          </a:r>
          <a:r>
            <a:rPr lang="es-MX" sz="1400" b="1" dirty="0" smtClean="0"/>
            <a:t> </a:t>
          </a:r>
          <a:r>
            <a:rPr lang="es-MX" sz="1400" b="1" dirty="0" err="1" smtClean="0"/>
            <a:t>by</a:t>
          </a:r>
          <a:r>
            <a:rPr lang="es-MX" sz="1400" b="1" dirty="0" smtClean="0"/>
            <a:t> </a:t>
          </a:r>
          <a:r>
            <a:rPr lang="es-MX" sz="1400" b="1" dirty="0" err="1" smtClean="0"/>
            <a:t>phone</a:t>
          </a:r>
          <a:r>
            <a:rPr lang="es-MX" sz="1400" b="1" dirty="0" smtClean="0"/>
            <a:t>, </a:t>
          </a:r>
          <a:r>
            <a:rPr lang="es-MX" sz="1400" b="1" dirty="0" err="1" smtClean="0"/>
            <a:t>or</a:t>
          </a:r>
          <a:r>
            <a:rPr lang="es-MX" sz="1400" b="1" dirty="0" smtClean="0"/>
            <a:t> </a:t>
          </a:r>
          <a:r>
            <a:rPr lang="es-MX" sz="1400" b="1" dirty="0" err="1" smtClean="0"/>
            <a:t>by</a:t>
          </a:r>
          <a:r>
            <a:rPr lang="es-MX" sz="1400" b="1" dirty="0" smtClean="0"/>
            <a:t> web </a:t>
          </a:r>
          <a:r>
            <a:rPr lang="es-MX" sz="1400" b="1" dirty="0" err="1" smtClean="0"/>
            <a:t>cam</a:t>
          </a:r>
          <a:r>
            <a:rPr lang="es-MX" sz="1400" b="1" dirty="0" smtClean="0"/>
            <a:t>).  </a:t>
          </a:r>
          <a:r>
            <a:rPr lang="es-MX" sz="1400" b="1" dirty="0" err="1" smtClean="0"/>
            <a:t>Talk</a:t>
          </a:r>
          <a:r>
            <a:rPr lang="es-MX" sz="1400" b="1" dirty="0" smtClean="0"/>
            <a:t> </a:t>
          </a:r>
          <a:r>
            <a:rPr lang="es-MX" sz="1400" b="1" dirty="0" err="1" smtClean="0"/>
            <a:t>to</a:t>
          </a:r>
          <a:r>
            <a:rPr lang="es-MX" sz="1400" b="1" dirty="0" smtClean="0"/>
            <a:t> </a:t>
          </a:r>
          <a:r>
            <a:rPr lang="es-MX" sz="1400" b="1" dirty="0" err="1" smtClean="0"/>
            <a:t>your</a:t>
          </a:r>
          <a:r>
            <a:rPr lang="es-MX" sz="1400" b="1" dirty="0" smtClean="0"/>
            <a:t> </a:t>
          </a:r>
          <a:r>
            <a:rPr lang="es-MX" sz="1400" b="1" dirty="0" err="1" smtClean="0"/>
            <a:t>parents</a:t>
          </a:r>
          <a:r>
            <a:rPr lang="es-MX" sz="1400" b="1" dirty="0" smtClean="0"/>
            <a:t> </a:t>
          </a:r>
          <a:r>
            <a:rPr lang="es-MX" sz="1400" b="1" dirty="0" err="1" smtClean="0"/>
            <a:t>about</a:t>
          </a:r>
          <a:r>
            <a:rPr lang="es-MX" sz="1400" b="1" dirty="0" smtClean="0"/>
            <a:t> </a:t>
          </a:r>
          <a:r>
            <a:rPr lang="es-MX" sz="1400" b="1" dirty="0" err="1" smtClean="0"/>
            <a:t>their</a:t>
          </a:r>
          <a:r>
            <a:rPr lang="es-MX" sz="1400" b="1" dirty="0" smtClean="0"/>
            <a:t> </a:t>
          </a:r>
          <a:r>
            <a:rPr lang="es-MX" sz="1400" b="1" dirty="0" err="1" smtClean="0"/>
            <a:t>opinion</a:t>
          </a:r>
          <a:r>
            <a:rPr lang="es-MX" sz="1400" b="1" dirty="0" smtClean="0"/>
            <a:t> </a:t>
          </a:r>
          <a:r>
            <a:rPr lang="es-MX" sz="1400" b="1" dirty="0" err="1" smtClean="0"/>
            <a:t>on</a:t>
          </a:r>
          <a:r>
            <a:rPr lang="es-MX" sz="1400" b="1" dirty="0" smtClean="0"/>
            <a:t> </a:t>
          </a:r>
          <a:r>
            <a:rPr lang="es-MX" sz="1400" b="1" dirty="0" err="1" smtClean="0"/>
            <a:t>the</a:t>
          </a:r>
          <a:r>
            <a:rPr lang="es-MX" sz="1400" b="1" dirty="0" smtClean="0"/>
            <a:t> </a:t>
          </a:r>
          <a:r>
            <a:rPr lang="es-MX" sz="1400" b="1" dirty="0" err="1" smtClean="0"/>
            <a:t>questions</a:t>
          </a:r>
          <a:r>
            <a:rPr lang="es-MX" sz="1400" b="1" dirty="0" smtClean="0"/>
            <a:t> </a:t>
          </a:r>
          <a:r>
            <a:rPr lang="es-MX" sz="1400" b="1" dirty="0" err="1" smtClean="0"/>
            <a:t>you</a:t>
          </a:r>
          <a:r>
            <a:rPr lang="es-MX" sz="1400" b="1" dirty="0" smtClean="0"/>
            <a:t> </a:t>
          </a:r>
          <a:r>
            <a:rPr lang="es-MX" sz="1400" b="1" dirty="0" err="1" smtClean="0"/>
            <a:t>prepared</a:t>
          </a:r>
          <a:r>
            <a:rPr lang="es-MX" sz="1400" b="1" dirty="0" smtClean="0"/>
            <a:t>.  </a:t>
          </a:r>
          <a:r>
            <a:rPr lang="es-MX" sz="1400" b="1" dirty="0" err="1" smtClean="0"/>
            <a:t>They</a:t>
          </a:r>
          <a:r>
            <a:rPr lang="es-MX" sz="1400" b="1" dirty="0" smtClean="0"/>
            <a:t> </a:t>
          </a:r>
          <a:r>
            <a:rPr lang="es-MX" sz="1400" b="1" dirty="0" err="1" smtClean="0"/>
            <a:t>might</a:t>
          </a:r>
          <a:r>
            <a:rPr lang="es-MX" sz="1400" b="1" dirty="0" smtClean="0"/>
            <a:t> </a:t>
          </a:r>
          <a:r>
            <a:rPr lang="es-MX" sz="1400" b="1" dirty="0" err="1" smtClean="0"/>
            <a:t>have</a:t>
          </a:r>
          <a:r>
            <a:rPr lang="es-MX" sz="1400" b="1" dirty="0" smtClean="0"/>
            <a:t> </a:t>
          </a:r>
          <a:r>
            <a:rPr lang="es-MX" sz="1400" b="1" dirty="0" err="1" smtClean="0"/>
            <a:t>interesting</a:t>
          </a:r>
          <a:r>
            <a:rPr lang="es-MX" sz="1400" b="1" dirty="0" smtClean="0"/>
            <a:t> inputs </a:t>
          </a:r>
          <a:r>
            <a:rPr lang="es-MX" sz="1400" b="1" dirty="0" err="1" smtClean="0"/>
            <a:t>you</a:t>
          </a:r>
          <a:r>
            <a:rPr lang="es-MX" sz="1400" b="1" dirty="0" smtClean="0"/>
            <a:t> can use </a:t>
          </a:r>
          <a:r>
            <a:rPr lang="es-MX" sz="1400" b="1" dirty="0" err="1" smtClean="0"/>
            <a:t>to</a:t>
          </a:r>
          <a:r>
            <a:rPr lang="es-MX" sz="1400" b="1" dirty="0" smtClean="0"/>
            <a:t> </a:t>
          </a:r>
          <a:r>
            <a:rPr lang="es-MX" sz="1400" b="1" dirty="0" err="1" smtClean="0"/>
            <a:t>make</a:t>
          </a:r>
          <a:r>
            <a:rPr lang="es-MX" sz="1400" b="1" dirty="0" smtClean="0"/>
            <a:t> </a:t>
          </a:r>
          <a:r>
            <a:rPr lang="es-MX" sz="1400" b="1" dirty="0" err="1" smtClean="0"/>
            <a:t>the</a:t>
          </a:r>
          <a:r>
            <a:rPr lang="es-MX" sz="1400" b="1" dirty="0" smtClean="0"/>
            <a:t> interview </a:t>
          </a:r>
          <a:r>
            <a:rPr lang="es-MX" sz="1400" b="1" dirty="0" err="1" smtClean="0"/>
            <a:t>even</a:t>
          </a:r>
          <a:r>
            <a:rPr lang="es-MX" sz="1400" b="1" dirty="0" smtClean="0"/>
            <a:t> more </a:t>
          </a:r>
          <a:r>
            <a:rPr lang="es-MX" sz="1400" b="1" dirty="0" err="1" smtClean="0"/>
            <a:t>attractive</a:t>
          </a:r>
          <a:r>
            <a:rPr lang="es-MX" sz="1400" b="1" dirty="0" smtClean="0"/>
            <a:t>.</a:t>
          </a:r>
        </a:p>
      </dgm:t>
    </dgm:pt>
    <dgm:pt modelId="{7C3C540D-FDA2-4209-BB03-3DD90F946FD7}" type="parTrans" cxnId="{77DC3438-1A35-44F0-A0EA-B1C6E4529819}">
      <dgm:prSet/>
      <dgm:spPr/>
      <dgm:t>
        <a:bodyPr/>
        <a:lstStyle/>
        <a:p>
          <a:endParaRPr lang="es-MX"/>
        </a:p>
      </dgm:t>
    </dgm:pt>
    <dgm:pt modelId="{0636534A-B10A-4725-B9FD-3CFC9F2ABD60}" type="sibTrans" cxnId="{77DC3438-1A35-44F0-A0EA-B1C6E4529819}">
      <dgm:prSet/>
      <dgm:spPr/>
      <dgm:t>
        <a:bodyPr/>
        <a:lstStyle/>
        <a:p>
          <a:endParaRPr lang="es-MX"/>
        </a:p>
      </dgm:t>
    </dgm:pt>
    <dgm:pt modelId="{68FE16C4-AFB9-4782-A460-684D1C721B43}">
      <dgm:prSet phldrT="[Texto]"/>
      <dgm:spPr/>
      <dgm:t>
        <a:bodyPr/>
        <a:lstStyle/>
        <a:p>
          <a:r>
            <a:rPr lang="es-MX" dirty="0" smtClean="0"/>
            <a:t>WHAT IS UNIQUE ABOUT MY PROJECT?</a:t>
          </a:r>
          <a:endParaRPr lang="es-MX" dirty="0"/>
        </a:p>
      </dgm:t>
    </dgm:pt>
    <dgm:pt modelId="{64A06898-4284-456E-AB93-3014B9C1BB3E}" type="parTrans" cxnId="{8FED97F6-35ED-477C-A16A-9B32AE249B98}">
      <dgm:prSet/>
      <dgm:spPr/>
      <dgm:t>
        <a:bodyPr/>
        <a:lstStyle/>
        <a:p>
          <a:endParaRPr lang="es-MX"/>
        </a:p>
      </dgm:t>
    </dgm:pt>
    <dgm:pt modelId="{1A5A6099-E553-4876-B0E5-A3F399A43B0C}" type="sibTrans" cxnId="{8FED97F6-35ED-477C-A16A-9B32AE249B98}">
      <dgm:prSet/>
      <dgm:spPr/>
      <dgm:t>
        <a:bodyPr/>
        <a:lstStyle/>
        <a:p>
          <a:endParaRPr lang="es-MX"/>
        </a:p>
      </dgm:t>
    </dgm:pt>
    <dgm:pt modelId="{49E13641-7EB4-4520-A3E9-BA7D4F4A44B1}">
      <dgm:prSet phldrT="[Texto]"/>
      <dgm:spPr/>
      <dgm:t>
        <a:bodyPr/>
        <a:lstStyle/>
        <a:p>
          <a:r>
            <a:rPr lang="es-MX" dirty="0" smtClean="0"/>
            <a:t>Videos? </a:t>
          </a:r>
          <a:r>
            <a:rPr lang="es-MX" dirty="0" err="1" smtClean="0"/>
            <a:t>Music</a:t>
          </a:r>
          <a:r>
            <a:rPr lang="es-MX" dirty="0" smtClean="0"/>
            <a:t>? Collages? Personal </a:t>
          </a:r>
          <a:r>
            <a:rPr lang="es-MX" dirty="0" err="1" smtClean="0"/>
            <a:t>memorabilia</a:t>
          </a:r>
          <a:r>
            <a:rPr lang="es-MX" dirty="0" smtClean="0"/>
            <a:t> </a:t>
          </a:r>
          <a:r>
            <a:rPr lang="es-MX" dirty="0" err="1" smtClean="0"/>
            <a:t>for</a:t>
          </a:r>
          <a:r>
            <a:rPr lang="es-MX" dirty="0" smtClean="0"/>
            <a:t> my blog? </a:t>
          </a:r>
          <a:r>
            <a:rPr lang="es-MX" dirty="0" err="1" smtClean="0"/>
            <a:t>Important</a:t>
          </a:r>
          <a:r>
            <a:rPr lang="es-MX" dirty="0" smtClean="0"/>
            <a:t> </a:t>
          </a:r>
          <a:r>
            <a:rPr lang="es-MX" dirty="0" err="1" smtClean="0"/>
            <a:t>historic</a:t>
          </a:r>
          <a:r>
            <a:rPr lang="es-MX" dirty="0" smtClean="0"/>
            <a:t> </a:t>
          </a:r>
          <a:r>
            <a:rPr lang="es-MX" dirty="0" err="1" smtClean="0"/>
            <a:t>information</a:t>
          </a:r>
          <a:r>
            <a:rPr lang="es-MX" dirty="0" smtClean="0"/>
            <a:t> </a:t>
          </a:r>
          <a:r>
            <a:rPr lang="es-MX" dirty="0" err="1" smtClean="0"/>
            <a:t>about</a:t>
          </a:r>
          <a:r>
            <a:rPr lang="es-MX" dirty="0" smtClean="0"/>
            <a:t> </a:t>
          </a:r>
          <a:r>
            <a:rPr lang="es-MX" dirty="0" err="1" smtClean="0"/>
            <a:t>the</a:t>
          </a:r>
          <a:r>
            <a:rPr lang="es-MX" dirty="0" smtClean="0"/>
            <a:t> time/place </a:t>
          </a:r>
          <a:r>
            <a:rPr lang="es-MX" dirty="0" err="1" smtClean="0"/>
            <a:t>your</a:t>
          </a:r>
          <a:r>
            <a:rPr lang="es-MX" dirty="0" smtClean="0"/>
            <a:t> </a:t>
          </a:r>
          <a:r>
            <a:rPr lang="es-MX" dirty="0" err="1" smtClean="0"/>
            <a:t>grandparent</a:t>
          </a:r>
          <a:r>
            <a:rPr lang="es-MX" dirty="0" smtClean="0"/>
            <a:t> </a:t>
          </a:r>
          <a:r>
            <a:rPr lang="es-MX" dirty="0" err="1" smtClean="0"/>
            <a:t>lived</a:t>
          </a:r>
          <a:r>
            <a:rPr lang="es-MX" dirty="0" smtClean="0"/>
            <a:t>?</a:t>
          </a:r>
          <a:endParaRPr lang="es-MX" dirty="0"/>
        </a:p>
      </dgm:t>
    </dgm:pt>
    <dgm:pt modelId="{48CCB93F-885C-4ABE-B2DD-BE736EA50E9A}" type="parTrans" cxnId="{1B542421-0DBC-42BB-AAC9-98C1CB8A9DE2}">
      <dgm:prSet/>
      <dgm:spPr/>
      <dgm:t>
        <a:bodyPr/>
        <a:lstStyle/>
        <a:p>
          <a:endParaRPr lang="es-MX"/>
        </a:p>
      </dgm:t>
    </dgm:pt>
    <dgm:pt modelId="{C8234AE6-2A15-4202-BE03-F75A4E297060}" type="sibTrans" cxnId="{1B542421-0DBC-42BB-AAC9-98C1CB8A9DE2}">
      <dgm:prSet/>
      <dgm:spPr/>
      <dgm:t>
        <a:bodyPr/>
        <a:lstStyle/>
        <a:p>
          <a:endParaRPr lang="es-MX"/>
        </a:p>
      </dgm:t>
    </dgm:pt>
    <dgm:pt modelId="{32DDF927-81A9-40F7-8B68-990879ABCA61}">
      <dgm:prSet phldrT="[Texto]"/>
      <dgm:spPr/>
      <dgm:t>
        <a:bodyPr/>
        <a:lstStyle/>
        <a:p>
          <a:r>
            <a:rPr lang="es-MX" dirty="0" smtClean="0"/>
            <a:t>HOW AM I GOIONG TO DO IT?</a:t>
          </a:r>
          <a:endParaRPr lang="es-MX" dirty="0"/>
        </a:p>
      </dgm:t>
    </dgm:pt>
    <dgm:pt modelId="{1D316234-134D-4943-888C-A3BA0B59B291}" type="sibTrans" cxnId="{4197A6F3-F57B-472A-9F5C-B61CE9A67C28}">
      <dgm:prSet/>
      <dgm:spPr/>
      <dgm:t>
        <a:bodyPr/>
        <a:lstStyle/>
        <a:p>
          <a:endParaRPr lang="es-MX"/>
        </a:p>
      </dgm:t>
    </dgm:pt>
    <dgm:pt modelId="{1E156DFD-DE7A-4F2E-B71D-EFC10CBE9339}" type="parTrans" cxnId="{4197A6F3-F57B-472A-9F5C-B61CE9A67C28}">
      <dgm:prSet/>
      <dgm:spPr/>
      <dgm:t>
        <a:bodyPr/>
        <a:lstStyle/>
        <a:p>
          <a:endParaRPr lang="es-MX"/>
        </a:p>
      </dgm:t>
    </dgm:pt>
    <dgm:pt modelId="{069AC5D6-D7F7-45F5-8A14-E6E2DE78BD14}">
      <dgm:prSet phldrT="[Texto]"/>
      <dgm:spPr/>
      <dgm:t>
        <a:bodyPr/>
        <a:lstStyle/>
        <a:p>
          <a:r>
            <a:rPr lang="es-MX" dirty="0" err="1" smtClean="0"/>
            <a:t>Think</a:t>
          </a:r>
          <a:r>
            <a:rPr lang="es-MX" dirty="0" smtClean="0"/>
            <a:t> </a:t>
          </a:r>
          <a:r>
            <a:rPr lang="es-MX" dirty="0" err="1" smtClean="0"/>
            <a:t>about</a:t>
          </a:r>
          <a:r>
            <a:rPr lang="es-MX" dirty="0" smtClean="0"/>
            <a:t> </a:t>
          </a:r>
          <a:r>
            <a:rPr lang="es-MX" dirty="0" err="1" smtClean="0"/>
            <a:t>your</a:t>
          </a:r>
          <a:r>
            <a:rPr lang="es-MX" dirty="0" smtClean="0"/>
            <a:t> </a:t>
          </a:r>
          <a:r>
            <a:rPr lang="es-MX" dirty="0" err="1" smtClean="0"/>
            <a:t>grandparent’s</a:t>
          </a:r>
          <a:r>
            <a:rPr lang="es-MX" dirty="0" smtClean="0"/>
            <a:t> </a:t>
          </a:r>
          <a:r>
            <a:rPr lang="es-MX" dirty="0" err="1" smtClean="0"/>
            <a:t>culture</a:t>
          </a:r>
          <a:r>
            <a:rPr lang="es-MX" dirty="0" smtClean="0"/>
            <a:t> and </a:t>
          </a:r>
          <a:r>
            <a:rPr lang="es-MX" dirty="0" err="1" smtClean="0"/>
            <a:t>historical</a:t>
          </a:r>
          <a:r>
            <a:rPr lang="es-MX" dirty="0" smtClean="0"/>
            <a:t> </a:t>
          </a:r>
          <a:r>
            <a:rPr lang="es-MX" dirty="0" err="1" smtClean="0"/>
            <a:t>context</a:t>
          </a:r>
          <a:r>
            <a:rPr lang="es-MX" dirty="0" smtClean="0"/>
            <a:t>.  </a:t>
          </a:r>
          <a:r>
            <a:rPr lang="es-MX" dirty="0" err="1" smtClean="0"/>
            <a:t>What</a:t>
          </a:r>
          <a:r>
            <a:rPr lang="es-MX" dirty="0" smtClean="0"/>
            <a:t> </a:t>
          </a:r>
          <a:r>
            <a:rPr lang="es-MX" dirty="0" err="1" smtClean="0"/>
            <a:t>would</a:t>
          </a:r>
          <a:r>
            <a:rPr lang="es-MX" dirty="0" smtClean="0"/>
            <a:t> </a:t>
          </a:r>
          <a:r>
            <a:rPr lang="es-MX" dirty="0" err="1" smtClean="0"/>
            <a:t>it</a:t>
          </a:r>
          <a:r>
            <a:rPr lang="es-MX" dirty="0" smtClean="0"/>
            <a:t> </a:t>
          </a:r>
          <a:r>
            <a:rPr lang="es-MX" dirty="0" err="1" smtClean="0"/>
            <a:t>take</a:t>
          </a:r>
          <a:r>
            <a:rPr lang="es-MX" dirty="0" smtClean="0"/>
            <a:t> </a:t>
          </a:r>
          <a:r>
            <a:rPr lang="es-MX" dirty="0" err="1" smtClean="0"/>
            <a:t>to</a:t>
          </a:r>
          <a:r>
            <a:rPr lang="es-MX" dirty="0" smtClean="0"/>
            <a:t> </a:t>
          </a:r>
          <a:r>
            <a:rPr lang="es-MX" dirty="0" err="1" smtClean="0"/>
            <a:t>move</a:t>
          </a:r>
          <a:r>
            <a:rPr lang="es-MX" dirty="0" smtClean="0"/>
            <a:t> </a:t>
          </a:r>
          <a:r>
            <a:rPr lang="es-MX" dirty="0" err="1" smtClean="0"/>
            <a:t>your</a:t>
          </a:r>
          <a:r>
            <a:rPr lang="es-MX" dirty="0" smtClean="0"/>
            <a:t> </a:t>
          </a:r>
          <a:r>
            <a:rPr lang="es-MX" dirty="0" err="1" smtClean="0"/>
            <a:t>project</a:t>
          </a:r>
          <a:r>
            <a:rPr lang="es-MX" dirty="0" smtClean="0"/>
            <a:t> </a:t>
          </a:r>
          <a:r>
            <a:rPr lang="es-MX" dirty="0" err="1" smtClean="0"/>
            <a:t>from</a:t>
          </a:r>
          <a:r>
            <a:rPr lang="es-MX" dirty="0" smtClean="0"/>
            <a:t> </a:t>
          </a:r>
          <a:r>
            <a:rPr lang="es-MX" dirty="0" err="1" smtClean="0"/>
            <a:t>an</a:t>
          </a:r>
          <a:r>
            <a:rPr lang="es-MX" dirty="0" smtClean="0"/>
            <a:t> “OK” </a:t>
          </a:r>
          <a:r>
            <a:rPr lang="es-MX" dirty="0" err="1" smtClean="0"/>
            <a:t>work</a:t>
          </a:r>
          <a:r>
            <a:rPr lang="es-MX" dirty="0" smtClean="0"/>
            <a:t> </a:t>
          </a:r>
          <a:r>
            <a:rPr lang="es-MX" dirty="0" err="1" smtClean="0"/>
            <a:t>to</a:t>
          </a:r>
          <a:r>
            <a:rPr lang="es-MX" dirty="0" smtClean="0"/>
            <a:t> a WOOOOOOW </a:t>
          </a:r>
          <a:r>
            <a:rPr lang="es-MX" dirty="0" err="1" smtClean="0"/>
            <a:t>award</a:t>
          </a:r>
          <a:r>
            <a:rPr lang="es-MX" dirty="0" smtClean="0"/>
            <a:t> </a:t>
          </a:r>
          <a:r>
            <a:rPr lang="es-MX" dirty="0" err="1" smtClean="0"/>
            <a:t>winning</a:t>
          </a:r>
          <a:r>
            <a:rPr lang="es-MX" dirty="0" smtClean="0"/>
            <a:t> </a:t>
          </a:r>
          <a:r>
            <a:rPr lang="es-MX" dirty="0" err="1" smtClean="0"/>
            <a:t>project</a:t>
          </a:r>
          <a:r>
            <a:rPr lang="es-MX" dirty="0" smtClean="0"/>
            <a:t>??!!!</a:t>
          </a:r>
          <a:endParaRPr lang="es-MX" dirty="0"/>
        </a:p>
      </dgm:t>
    </dgm:pt>
    <dgm:pt modelId="{2AE925EB-8EA4-45AB-8927-F6E4FC37C785}" type="parTrans" cxnId="{01B1C20A-F347-44B6-A69B-CE5343708A32}">
      <dgm:prSet/>
      <dgm:spPr/>
      <dgm:t>
        <a:bodyPr/>
        <a:lstStyle/>
        <a:p>
          <a:endParaRPr lang="es-MX"/>
        </a:p>
      </dgm:t>
    </dgm:pt>
    <dgm:pt modelId="{314457EA-B80C-4E0F-9B8B-4C6B4489D736}" type="sibTrans" cxnId="{01B1C20A-F347-44B6-A69B-CE5343708A32}">
      <dgm:prSet/>
      <dgm:spPr/>
      <dgm:t>
        <a:bodyPr/>
        <a:lstStyle/>
        <a:p>
          <a:endParaRPr lang="es-MX"/>
        </a:p>
      </dgm:t>
    </dgm:pt>
    <dgm:pt modelId="{AB4D5217-8FB5-4FDB-B6AC-83CE9D00F75C}" type="pres">
      <dgm:prSet presAssocID="{BA5108C4-F75A-4E0F-9E78-B0CD60E68EF8}" presName="Name0" presStyleCnt="0">
        <dgm:presLayoutVars>
          <dgm:dir/>
          <dgm:animLvl val="lvl"/>
          <dgm:resizeHandles val="exact"/>
        </dgm:presLayoutVars>
      </dgm:prSet>
      <dgm:spPr/>
    </dgm:pt>
    <dgm:pt modelId="{9983DD9D-C404-4CF5-9D8D-8975BC7BED40}" type="pres">
      <dgm:prSet presAssocID="{069AC5D6-D7F7-45F5-8A14-E6E2DE78BD14}" presName="boxAndChildren" presStyleCnt="0"/>
      <dgm:spPr/>
    </dgm:pt>
    <dgm:pt modelId="{5A7FF1E2-9EA8-4C22-B67C-B416401CA641}" type="pres">
      <dgm:prSet presAssocID="{069AC5D6-D7F7-45F5-8A14-E6E2DE78BD14}" presName="parentTextBox" presStyleLbl="node1" presStyleIdx="0" presStyleCnt="4" custLinFactNeighborY="189"/>
      <dgm:spPr/>
      <dgm:t>
        <a:bodyPr/>
        <a:lstStyle/>
        <a:p>
          <a:endParaRPr lang="es-MX"/>
        </a:p>
      </dgm:t>
    </dgm:pt>
    <dgm:pt modelId="{9A43EC54-E1E7-4F09-ADA9-FB9212643446}" type="pres">
      <dgm:prSet presAssocID="{1A5A6099-E553-4876-B0E5-A3F399A43B0C}" presName="sp" presStyleCnt="0"/>
      <dgm:spPr/>
    </dgm:pt>
    <dgm:pt modelId="{0BFD425A-A02A-48A0-91D4-00858C06FFA7}" type="pres">
      <dgm:prSet presAssocID="{68FE16C4-AFB9-4782-A460-684D1C721B43}" presName="arrowAndChildren" presStyleCnt="0"/>
      <dgm:spPr/>
    </dgm:pt>
    <dgm:pt modelId="{FE9D30BD-D2CD-4389-8EFD-D369960CD9A7}" type="pres">
      <dgm:prSet presAssocID="{68FE16C4-AFB9-4782-A460-684D1C721B43}" presName="parentTextArrow" presStyleLbl="node1" presStyleIdx="0" presStyleCnt="4"/>
      <dgm:spPr/>
    </dgm:pt>
    <dgm:pt modelId="{1B6AA274-CDD7-4BEB-90AC-F4FE4B46F08E}" type="pres">
      <dgm:prSet presAssocID="{68FE16C4-AFB9-4782-A460-684D1C721B43}" presName="arrow" presStyleLbl="node1" presStyleIdx="1" presStyleCnt="4" custLinFactNeighborY="8751"/>
      <dgm:spPr/>
    </dgm:pt>
    <dgm:pt modelId="{DE458CF0-8065-4EA4-927E-D7349AC8EBDE}" type="pres">
      <dgm:prSet presAssocID="{68FE16C4-AFB9-4782-A460-684D1C721B43}" presName="descendantArrow" presStyleCnt="0"/>
      <dgm:spPr/>
    </dgm:pt>
    <dgm:pt modelId="{8662BE5A-C030-4108-99AD-47FD6DC3FCC4}" type="pres">
      <dgm:prSet presAssocID="{49E13641-7EB4-4520-A3E9-BA7D4F4A44B1}" presName="childTextArrow" presStyleLbl="fgAccFollowNode1" presStyleIdx="0" presStyleCnt="5">
        <dgm:presLayoutVars>
          <dgm:bulletEnabled val="1"/>
        </dgm:presLayoutVars>
      </dgm:prSet>
      <dgm:spPr/>
    </dgm:pt>
    <dgm:pt modelId="{C830E393-0190-4F99-ACCF-4596AB254A75}" type="pres">
      <dgm:prSet presAssocID="{1D316234-134D-4943-888C-A3BA0B59B291}" presName="sp" presStyleCnt="0"/>
      <dgm:spPr/>
    </dgm:pt>
    <dgm:pt modelId="{36BEA881-736B-4797-A4E9-CB014EC1A67F}" type="pres">
      <dgm:prSet presAssocID="{32DDF927-81A9-40F7-8B68-990879ABCA61}" presName="arrowAndChildren" presStyleCnt="0"/>
      <dgm:spPr/>
    </dgm:pt>
    <dgm:pt modelId="{D801D979-3EF3-4C2E-BE89-32A38FCA2AF9}" type="pres">
      <dgm:prSet presAssocID="{32DDF927-81A9-40F7-8B68-990879ABCA61}" presName="parentTextArrow" presStyleLbl="node1" presStyleIdx="1" presStyleCnt="4"/>
      <dgm:spPr/>
      <dgm:t>
        <a:bodyPr/>
        <a:lstStyle/>
        <a:p>
          <a:endParaRPr lang="es-MX"/>
        </a:p>
      </dgm:t>
    </dgm:pt>
    <dgm:pt modelId="{3DA37064-F082-42A9-A8A3-919C6D64BC2E}" type="pres">
      <dgm:prSet presAssocID="{32DDF927-81A9-40F7-8B68-990879ABCA61}" presName="arrow" presStyleLbl="node1" presStyleIdx="2" presStyleCnt="4" custLinFactNeighborY="1205"/>
      <dgm:spPr/>
      <dgm:t>
        <a:bodyPr/>
        <a:lstStyle/>
        <a:p>
          <a:endParaRPr lang="es-MX"/>
        </a:p>
      </dgm:t>
    </dgm:pt>
    <dgm:pt modelId="{BCF9BBA3-5CC8-49F9-AE35-B8EC1763D470}" type="pres">
      <dgm:prSet presAssocID="{32DDF927-81A9-40F7-8B68-990879ABCA61}" presName="descendantArrow" presStyleCnt="0"/>
      <dgm:spPr/>
    </dgm:pt>
    <dgm:pt modelId="{819E09D1-4A91-4751-8220-D9DC9A3694D8}" type="pres">
      <dgm:prSet presAssocID="{8249BA77-F507-4206-A89D-07ACD87DB480}" presName="childTextArrow" presStyleLbl="fgAccFollowNode1" presStyleIdx="1" presStyleCnt="5" custLinFactNeighborX="1739" custLinFactNeighborY="-138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08AA1A7-DBDE-4218-A3D3-2536990264AD}" type="pres">
      <dgm:prSet presAssocID="{EF525CEB-9CAD-450E-9B8E-620F955C2227}" presName="childTextArrow" presStyleLbl="fgAccFollowNode1" presStyleIdx="2" presStyleCnt="5" custLinFactNeighborY="-1384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37372B-72D2-4F4F-8D2A-B2F673483B60}" type="pres">
      <dgm:prSet presAssocID="{FF262E72-C6AC-4146-A2D2-30E0957C8440}" presName="sp" presStyleCnt="0"/>
      <dgm:spPr/>
    </dgm:pt>
    <dgm:pt modelId="{9792DD54-63D6-4D27-A7D0-58C06BB6454F}" type="pres">
      <dgm:prSet presAssocID="{B7A22DAC-C252-41F3-B10E-45F523812271}" presName="arrowAndChildren" presStyleCnt="0"/>
      <dgm:spPr/>
    </dgm:pt>
    <dgm:pt modelId="{CD3477B4-7A77-4860-B778-A6079D297D54}" type="pres">
      <dgm:prSet presAssocID="{B7A22DAC-C252-41F3-B10E-45F523812271}" presName="parentTextArrow" presStyleLbl="node1" presStyleIdx="2" presStyleCnt="4"/>
      <dgm:spPr/>
      <dgm:t>
        <a:bodyPr/>
        <a:lstStyle/>
        <a:p>
          <a:endParaRPr lang="es-MX"/>
        </a:p>
      </dgm:t>
    </dgm:pt>
    <dgm:pt modelId="{5AE1E4D8-F5F3-4CB0-BF69-AAD41A65BC71}" type="pres">
      <dgm:prSet presAssocID="{B7A22DAC-C252-41F3-B10E-45F523812271}" presName="arrow" presStyleLbl="node1" presStyleIdx="3" presStyleCnt="4" custLinFactNeighborY="-6239"/>
      <dgm:spPr/>
      <dgm:t>
        <a:bodyPr/>
        <a:lstStyle/>
        <a:p>
          <a:endParaRPr lang="es-MX"/>
        </a:p>
      </dgm:t>
    </dgm:pt>
    <dgm:pt modelId="{E3C65BE7-7213-4187-B22B-AD8BD28221B9}" type="pres">
      <dgm:prSet presAssocID="{B7A22DAC-C252-41F3-B10E-45F523812271}" presName="descendantArrow" presStyleCnt="0"/>
      <dgm:spPr/>
    </dgm:pt>
    <dgm:pt modelId="{6ECD787E-5AC7-4A70-AF17-70D199F1CC63}" type="pres">
      <dgm:prSet presAssocID="{97DC1876-E999-4F48-929C-8E06777457F9}" presName="childTextArrow" presStyleLbl="fgAccFollowNode1" presStyleIdx="3" presStyleCnt="5" custLinFactNeighborY="-36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5F1E7CC-6D15-4FC2-98D9-5A100A3E196D}" type="pres">
      <dgm:prSet presAssocID="{55EE65AA-46B1-4D06-8D18-5C33B043C47D}" presName="childTextArrow" presStyleLbl="fgAccFollowNode1" presStyleIdx="4" presStyleCnt="5" custLinFactNeighborY="-36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B542421-0DBC-42BB-AAC9-98C1CB8A9DE2}" srcId="{68FE16C4-AFB9-4782-A460-684D1C721B43}" destId="{49E13641-7EB4-4520-A3E9-BA7D4F4A44B1}" srcOrd="0" destOrd="0" parTransId="{48CCB93F-885C-4ABE-B2DD-BE736EA50E9A}" sibTransId="{C8234AE6-2A15-4202-BE03-F75A4E297060}"/>
    <dgm:cxn modelId="{1695555F-E5E7-4908-972F-EE011AB0B8B9}" type="presOf" srcId="{BA5108C4-F75A-4E0F-9E78-B0CD60E68EF8}" destId="{AB4D5217-8FB5-4FDB-B6AC-83CE9D00F75C}" srcOrd="0" destOrd="0" presId="urn:microsoft.com/office/officeart/2005/8/layout/process4"/>
    <dgm:cxn modelId="{D8180D02-0146-45C8-8DE1-734906E26BEA}" srcId="{B7A22DAC-C252-41F3-B10E-45F523812271}" destId="{97DC1876-E999-4F48-929C-8E06777457F9}" srcOrd="0" destOrd="0" parTransId="{D22AE655-1AFD-4210-84A7-B8B4A89429C2}" sibTransId="{F752DECE-B712-4934-8D22-6A8241F738AD}"/>
    <dgm:cxn modelId="{4197A6F3-F57B-472A-9F5C-B61CE9A67C28}" srcId="{BA5108C4-F75A-4E0F-9E78-B0CD60E68EF8}" destId="{32DDF927-81A9-40F7-8B68-990879ABCA61}" srcOrd="1" destOrd="0" parTransId="{1E156DFD-DE7A-4F2E-B71D-EFC10CBE9339}" sibTransId="{1D316234-134D-4943-888C-A3BA0B59B291}"/>
    <dgm:cxn modelId="{77DC3438-1A35-44F0-A0EA-B1C6E4529819}" srcId="{32DDF927-81A9-40F7-8B68-990879ABCA61}" destId="{EF525CEB-9CAD-450E-9B8E-620F955C2227}" srcOrd="1" destOrd="0" parTransId="{7C3C540D-FDA2-4209-BB03-3DD90F946FD7}" sibTransId="{0636534A-B10A-4725-B9FD-3CFC9F2ABD60}"/>
    <dgm:cxn modelId="{4288B5BD-6156-48AB-8763-031233B4DE07}" type="presOf" srcId="{B7A22DAC-C252-41F3-B10E-45F523812271}" destId="{5AE1E4D8-F5F3-4CB0-BF69-AAD41A65BC71}" srcOrd="1" destOrd="0" presId="urn:microsoft.com/office/officeart/2005/8/layout/process4"/>
    <dgm:cxn modelId="{26800100-B039-448A-AF03-166E5C79F132}" type="presOf" srcId="{069AC5D6-D7F7-45F5-8A14-E6E2DE78BD14}" destId="{5A7FF1E2-9EA8-4C22-B67C-B416401CA641}" srcOrd="0" destOrd="0" presId="urn:microsoft.com/office/officeart/2005/8/layout/process4"/>
    <dgm:cxn modelId="{8B9D92E1-FB65-4D4D-AF24-C2407737FBAB}" srcId="{BA5108C4-F75A-4E0F-9E78-B0CD60E68EF8}" destId="{B7A22DAC-C252-41F3-B10E-45F523812271}" srcOrd="0" destOrd="0" parTransId="{9E8A4B40-88DD-47AE-AC84-DDDFDD3E48AA}" sibTransId="{FF262E72-C6AC-4146-A2D2-30E0957C8440}"/>
    <dgm:cxn modelId="{B47BE984-ADF8-476F-8E96-F4615CE96273}" type="presOf" srcId="{32DDF927-81A9-40F7-8B68-990879ABCA61}" destId="{3DA37064-F082-42A9-A8A3-919C6D64BC2E}" srcOrd="1" destOrd="0" presId="urn:microsoft.com/office/officeart/2005/8/layout/process4"/>
    <dgm:cxn modelId="{4CB20E55-3417-4CBA-8397-CD8C3707104E}" type="presOf" srcId="{32DDF927-81A9-40F7-8B68-990879ABCA61}" destId="{D801D979-3EF3-4C2E-BE89-32A38FCA2AF9}" srcOrd="0" destOrd="0" presId="urn:microsoft.com/office/officeart/2005/8/layout/process4"/>
    <dgm:cxn modelId="{4F09E51D-742F-4BBE-A57D-8693E67223D8}" type="presOf" srcId="{B7A22DAC-C252-41F3-B10E-45F523812271}" destId="{CD3477B4-7A77-4860-B778-A6079D297D54}" srcOrd="0" destOrd="0" presId="urn:microsoft.com/office/officeart/2005/8/layout/process4"/>
    <dgm:cxn modelId="{31629FB8-F91D-47E0-ADF6-0256C7B7D4FF}" type="presOf" srcId="{8249BA77-F507-4206-A89D-07ACD87DB480}" destId="{819E09D1-4A91-4751-8220-D9DC9A3694D8}" srcOrd="0" destOrd="0" presId="urn:microsoft.com/office/officeart/2005/8/layout/process4"/>
    <dgm:cxn modelId="{0B2C443A-0371-4CF0-AB9E-BB9599AA95AC}" type="presOf" srcId="{EF525CEB-9CAD-450E-9B8E-620F955C2227}" destId="{808AA1A7-DBDE-4218-A3D3-2536990264AD}" srcOrd="0" destOrd="0" presId="urn:microsoft.com/office/officeart/2005/8/layout/process4"/>
    <dgm:cxn modelId="{4BFBDDAF-E3E1-457A-80A0-867E367C6C26}" srcId="{32DDF927-81A9-40F7-8B68-990879ABCA61}" destId="{8249BA77-F507-4206-A89D-07ACD87DB480}" srcOrd="0" destOrd="0" parTransId="{7F8E13BE-B5C7-40C0-8432-6316D4CB35B3}" sibTransId="{A67C1741-1E5E-43D4-BED9-EA1D4DB29D6B}"/>
    <dgm:cxn modelId="{01B1C20A-F347-44B6-A69B-CE5343708A32}" srcId="{BA5108C4-F75A-4E0F-9E78-B0CD60E68EF8}" destId="{069AC5D6-D7F7-45F5-8A14-E6E2DE78BD14}" srcOrd="3" destOrd="0" parTransId="{2AE925EB-8EA4-45AB-8927-F6E4FC37C785}" sibTransId="{314457EA-B80C-4E0F-9B8B-4C6B4489D736}"/>
    <dgm:cxn modelId="{8FED97F6-35ED-477C-A16A-9B32AE249B98}" srcId="{BA5108C4-F75A-4E0F-9E78-B0CD60E68EF8}" destId="{68FE16C4-AFB9-4782-A460-684D1C721B43}" srcOrd="2" destOrd="0" parTransId="{64A06898-4284-456E-AB93-3014B9C1BB3E}" sibTransId="{1A5A6099-E553-4876-B0E5-A3F399A43B0C}"/>
    <dgm:cxn modelId="{274AF349-5D25-4C0C-AFFB-1458E555097A}" type="presOf" srcId="{49E13641-7EB4-4520-A3E9-BA7D4F4A44B1}" destId="{8662BE5A-C030-4108-99AD-47FD6DC3FCC4}" srcOrd="0" destOrd="0" presId="urn:microsoft.com/office/officeart/2005/8/layout/process4"/>
    <dgm:cxn modelId="{3874F937-FBE5-417A-BE2B-9EC3CA649E1A}" type="presOf" srcId="{68FE16C4-AFB9-4782-A460-684D1C721B43}" destId="{1B6AA274-CDD7-4BEB-90AC-F4FE4B46F08E}" srcOrd="1" destOrd="0" presId="urn:microsoft.com/office/officeart/2005/8/layout/process4"/>
    <dgm:cxn modelId="{3D22B8AE-3C1F-403B-94FE-855BB7676B60}" type="presOf" srcId="{97DC1876-E999-4F48-929C-8E06777457F9}" destId="{6ECD787E-5AC7-4A70-AF17-70D199F1CC63}" srcOrd="0" destOrd="0" presId="urn:microsoft.com/office/officeart/2005/8/layout/process4"/>
    <dgm:cxn modelId="{7011AF02-8D83-41CA-AF72-39E971105256}" type="presOf" srcId="{68FE16C4-AFB9-4782-A460-684D1C721B43}" destId="{FE9D30BD-D2CD-4389-8EFD-D369960CD9A7}" srcOrd="0" destOrd="0" presId="urn:microsoft.com/office/officeart/2005/8/layout/process4"/>
    <dgm:cxn modelId="{BBDA5C4C-1383-400F-BE6C-C7F0D0619734}" type="presOf" srcId="{55EE65AA-46B1-4D06-8D18-5C33B043C47D}" destId="{85F1E7CC-6D15-4FC2-98D9-5A100A3E196D}" srcOrd="0" destOrd="0" presId="urn:microsoft.com/office/officeart/2005/8/layout/process4"/>
    <dgm:cxn modelId="{57D0879B-DB15-4A98-B7B2-787D79DE182A}" srcId="{B7A22DAC-C252-41F3-B10E-45F523812271}" destId="{55EE65AA-46B1-4D06-8D18-5C33B043C47D}" srcOrd="1" destOrd="0" parTransId="{56BD1F72-F9ED-4F7F-AB33-9E4395B385EB}" sibTransId="{83F3A5B6-28FA-4DD3-B6FA-D7DA2C85E81F}"/>
    <dgm:cxn modelId="{1425FF44-47DB-46FE-A02E-9D8762780BAE}" type="presParOf" srcId="{AB4D5217-8FB5-4FDB-B6AC-83CE9D00F75C}" destId="{9983DD9D-C404-4CF5-9D8D-8975BC7BED40}" srcOrd="0" destOrd="0" presId="urn:microsoft.com/office/officeart/2005/8/layout/process4"/>
    <dgm:cxn modelId="{D7A92CC0-888A-4455-BF9A-3671AEE809CD}" type="presParOf" srcId="{9983DD9D-C404-4CF5-9D8D-8975BC7BED40}" destId="{5A7FF1E2-9EA8-4C22-B67C-B416401CA641}" srcOrd="0" destOrd="0" presId="urn:microsoft.com/office/officeart/2005/8/layout/process4"/>
    <dgm:cxn modelId="{40676753-D8C2-4F3D-A794-92991276AF2E}" type="presParOf" srcId="{AB4D5217-8FB5-4FDB-B6AC-83CE9D00F75C}" destId="{9A43EC54-E1E7-4F09-ADA9-FB9212643446}" srcOrd="1" destOrd="0" presId="urn:microsoft.com/office/officeart/2005/8/layout/process4"/>
    <dgm:cxn modelId="{C763208E-86FC-476A-A2A8-66054F5FD174}" type="presParOf" srcId="{AB4D5217-8FB5-4FDB-B6AC-83CE9D00F75C}" destId="{0BFD425A-A02A-48A0-91D4-00858C06FFA7}" srcOrd="2" destOrd="0" presId="urn:microsoft.com/office/officeart/2005/8/layout/process4"/>
    <dgm:cxn modelId="{89157826-B875-48EF-9C31-F1DE6A01E57E}" type="presParOf" srcId="{0BFD425A-A02A-48A0-91D4-00858C06FFA7}" destId="{FE9D30BD-D2CD-4389-8EFD-D369960CD9A7}" srcOrd="0" destOrd="0" presId="urn:microsoft.com/office/officeart/2005/8/layout/process4"/>
    <dgm:cxn modelId="{A87A5931-12F9-442F-A0E5-294D09C619B6}" type="presParOf" srcId="{0BFD425A-A02A-48A0-91D4-00858C06FFA7}" destId="{1B6AA274-CDD7-4BEB-90AC-F4FE4B46F08E}" srcOrd="1" destOrd="0" presId="urn:microsoft.com/office/officeart/2005/8/layout/process4"/>
    <dgm:cxn modelId="{7A63150D-5984-4FB4-8C6B-E6165EA9404C}" type="presParOf" srcId="{0BFD425A-A02A-48A0-91D4-00858C06FFA7}" destId="{DE458CF0-8065-4EA4-927E-D7349AC8EBDE}" srcOrd="2" destOrd="0" presId="urn:microsoft.com/office/officeart/2005/8/layout/process4"/>
    <dgm:cxn modelId="{E4003348-CDC9-451F-880B-93EFA3C65356}" type="presParOf" srcId="{DE458CF0-8065-4EA4-927E-D7349AC8EBDE}" destId="{8662BE5A-C030-4108-99AD-47FD6DC3FCC4}" srcOrd="0" destOrd="0" presId="urn:microsoft.com/office/officeart/2005/8/layout/process4"/>
    <dgm:cxn modelId="{6F884A11-7F60-4BA5-B8D7-47345B7C057D}" type="presParOf" srcId="{AB4D5217-8FB5-4FDB-B6AC-83CE9D00F75C}" destId="{C830E393-0190-4F99-ACCF-4596AB254A75}" srcOrd="3" destOrd="0" presId="urn:microsoft.com/office/officeart/2005/8/layout/process4"/>
    <dgm:cxn modelId="{95896956-B9AF-4BA1-BDCF-77FBB866011C}" type="presParOf" srcId="{AB4D5217-8FB5-4FDB-B6AC-83CE9D00F75C}" destId="{36BEA881-736B-4797-A4E9-CB014EC1A67F}" srcOrd="4" destOrd="0" presId="urn:microsoft.com/office/officeart/2005/8/layout/process4"/>
    <dgm:cxn modelId="{5F1BE628-D9DD-43C2-B6E9-1F9FCE179AF1}" type="presParOf" srcId="{36BEA881-736B-4797-A4E9-CB014EC1A67F}" destId="{D801D979-3EF3-4C2E-BE89-32A38FCA2AF9}" srcOrd="0" destOrd="0" presId="urn:microsoft.com/office/officeart/2005/8/layout/process4"/>
    <dgm:cxn modelId="{506D4731-4B08-4C04-8321-D171BDFB22F7}" type="presParOf" srcId="{36BEA881-736B-4797-A4E9-CB014EC1A67F}" destId="{3DA37064-F082-42A9-A8A3-919C6D64BC2E}" srcOrd="1" destOrd="0" presId="urn:microsoft.com/office/officeart/2005/8/layout/process4"/>
    <dgm:cxn modelId="{91337F29-62BF-4B0F-875D-533C4D7FC002}" type="presParOf" srcId="{36BEA881-736B-4797-A4E9-CB014EC1A67F}" destId="{BCF9BBA3-5CC8-49F9-AE35-B8EC1763D470}" srcOrd="2" destOrd="0" presId="urn:microsoft.com/office/officeart/2005/8/layout/process4"/>
    <dgm:cxn modelId="{CAA9DC17-7C12-4681-BFE5-B81A857B064E}" type="presParOf" srcId="{BCF9BBA3-5CC8-49F9-AE35-B8EC1763D470}" destId="{819E09D1-4A91-4751-8220-D9DC9A3694D8}" srcOrd="0" destOrd="0" presId="urn:microsoft.com/office/officeart/2005/8/layout/process4"/>
    <dgm:cxn modelId="{79413449-5D31-46F0-9A13-2A8124A2BE09}" type="presParOf" srcId="{BCF9BBA3-5CC8-49F9-AE35-B8EC1763D470}" destId="{808AA1A7-DBDE-4218-A3D3-2536990264AD}" srcOrd="1" destOrd="0" presId="urn:microsoft.com/office/officeart/2005/8/layout/process4"/>
    <dgm:cxn modelId="{753C792A-8F1E-4969-9AC2-201C25283CCF}" type="presParOf" srcId="{AB4D5217-8FB5-4FDB-B6AC-83CE9D00F75C}" destId="{1237372B-72D2-4F4F-8D2A-B2F673483B60}" srcOrd="5" destOrd="0" presId="urn:microsoft.com/office/officeart/2005/8/layout/process4"/>
    <dgm:cxn modelId="{4D218554-8A71-4BFC-8DC3-B1D8E8B4EFF0}" type="presParOf" srcId="{AB4D5217-8FB5-4FDB-B6AC-83CE9D00F75C}" destId="{9792DD54-63D6-4D27-A7D0-58C06BB6454F}" srcOrd="6" destOrd="0" presId="urn:microsoft.com/office/officeart/2005/8/layout/process4"/>
    <dgm:cxn modelId="{7F8D1D90-3A05-4D53-929D-E8CCF96C21EA}" type="presParOf" srcId="{9792DD54-63D6-4D27-A7D0-58C06BB6454F}" destId="{CD3477B4-7A77-4860-B778-A6079D297D54}" srcOrd="0" destOrd="0" presId="urn:microsoft.com/office/officeart/2005/8/layout/process4"/>
    <dgm:cxn modelId="{F2FB675B-BA9A-42D4-8975-A804A1A0C39B}" type="presParOf" srcId="{9792DD54-63D6-4D27-A7D0-58C06BB6454F}" destId="{5AE1E4D8-F5F3-4CB0-BF69-AAD41A65BC71}" srcOrd="1" destOrd="0" presId="urn:microsoft.com/office/officeart/2005/8/layout/process4"/>
    <dgm:cxn modelId="{831F559C-915F-40E6-BD29-8066BDE32C7A}" type="presParOf" srcId="{9792DD54-63D6-4D27-A7D0-58C06BB6454F}" destId="{E3C65BE7-7213-4187-B22B-AD8BD28221B9}" srcOrd="2" destOrd="0" presId="urn:microsoft.com/office/officeart/2005/8/layout/process4"/>
    <dgm:cxn modelId="{A309F3CB-FB71-454F-A6D4-5B1F02DC89EA}" type="presParOf" srcId="{E3C65BE7-7213-4187-B22B-AD8BD28221B9}" destId="{6ECD787E-5AC7-4A70-AF17-70D199F1CC63}" srcOrd="0" destOrd="0" presId="urn:microsoft.com/office/officeart/2005/8/layout/process4"/>
    <dgm:cxn modelId="{890B90B1-12E6-487C-8CDE-8DECB3121F80}" type="presParOf" srcId="{E3C65BE7-7213-4187-B22B-AD8BD28221B9}" destId="{85F1E7CC-6D15-4FC2-98D9-5A100A3E196D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7FF1E2-9EA8-4C22-B67C-B416401CA641}">
      <dsp:nvSpPr>
        <dsp:cNvPr id="0" name=""/>
        <dsp:cNvSpPr/>
      </dsp:nvSpPr>
      <dsp:spPr>
        <a:xfrm>
          <a:off x="0" y="5022359"/>
          <a:ext cx="8280920" cy="109831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err="1" smtClean="0"/>
            <a:t>Think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about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your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grandparent’s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culture</a:t>
          </a:r>
          <a:r>
            <a:rPr lang="es-MX" sz="1900" kern="1200" dirty="0" smtClean="0"/>
            <a:t> and </a:t>
          </a:r>
          <a:r>
            <a:rPr lang="es-MX" sz="1900" kern="1200" dirty="0" err="1" smtClean="0"/>
            <a:t>historical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context</a:t>
          </a:r>
          <a:r>
            <a:rPr lang="es-MX" sz="1900" kern="1200" dirty="0" smtClean="0"/>
            <a:t>.  </a:t>
          </a:r>
          <a:r>
            <a:rPr lang="es-MX" sz="1900" kern="1200" dirty="0" err="1" smtClean="0"/>
            <a:t>What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would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it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take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to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move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your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project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from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an</a:t>
          </a:r>
          <a:r>
            <a:rPr lang="es-MX" sz="1900" kern="1200" dirty="0" smtClean="0"/>
            <a:t> “OK” </a:t>
          </a:r>
          <a:r>
            <a:rPr lang="es-MX" sz="1900" kern="1200" dirty="0" err="1" smtClean="0"/>
            <a:t>work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to</a:t>
          </a:r>
          <a:r>
            <a:rPr lang="es-MX" sz="1900" kern="1200" dirty="0" smtClean="0"/>
            <a:t> a WOOOOOOW </a:t>
          </a:r>
          <a:r>
            <a:rPr lang="es-MX" sz="1900" kern="1200" dirty="0" err="1" smtClean="0"/>
            <a:t>award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winning</a:t>
          </a:r>
          <a:r>
            <a:rPr lang="es-MX" sz="1900" kern="1200" dirty="0" smtClean="0"/>
            <a:t> </a:t>
          </a:r>
          <a:r>
            <a:rPr lang="es-MX" sz="1900" kern="1200" dirty="0" err="1" smtClean="0"/>
            <a:t>project</a:t>
          </a:r>
          <a:r>
            <a:rPr lang="es-MX" sz="1900" kern="1200" dirty="0" smtClean="0"/>
            <a:t>??!!!</a:t>
          </a:r>
          <a:endParaRPr lang="es-MX" sz="1900" kern="1200" dirty="0"/>
        </a:p>
      </dsp:txBody>
      <dsp:txXfrm>
        <a:off x="0" y="5022359"/>
        <a:ext cx="8280920" cy="1098315"/>
      </dsp:txXfrm>
    </dsp:sp>
    <dsp:sp modelId="{1B6AA274-CDD7-4BEB-90AC-F4FE4B46F08E}">
      <dsp:nvSpPr>
        <dsp:cNvPr id="0" name=""/>
        <dsp:cNvSpPr/>
      </dsp:nvSpPr>
      <dsp:spPr>
        <a:xfrm rot="10800000">
          <a:off x="0" y="3495372"/>
          <a:ext cx="8280920" cy="168920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WHAT IS UNIQUE ABOUT MY PROJECT?</a:t>
          </a:r>
          <a:endParaRPr lang="es-MX" sz="1900" kern="1200" dirty="0"/>
        </a:p>
      </dsp:txBody>
      <dsp:txXfrm>
        <a:off x="0" y="3495372"/>
        <a:ext cx="8280920" cy="592912"/>
      </dsp:txXfrm>
    </dsp:sp>
    <dsp:sp modelId="{8662BE5A-C030-4108-99AD-47FD6DC3FCC4}">
      <dsp:nvSpPr>
        <dsp:cNvPr id="0" name=""/>
        <dsp:cNvSpPr/>
      </dsp:nvSpPr>
      <dsp:spPr>
        <a:xfrm>
          <a:off x="0" y="3940461"/>
          <a:ext cx="8280920" cy="5050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Videos? </a:t>
          </a:r>
          <a:r>
            <a:rPr lang="es-MX" sz="1600" kern="1200" dirty="0" err="1" smtClean="0"/>
            <a:t>Music</a:t>
          </a:r>
          <a:r>
            <a:rPr lang="es-MX" sz="1600" kern="1200" dirty="0" smtClean="0"/>
            <a:t>? Collages? Personal </a:t>
          </a:r>
          <a:r>
            <a:rPr lang="es-MX" sz="1600" kern="1200" dirty="0" err="1" smtClean="0"/>
            <a:t>memorabilia</a:t>
          </a:r>
          <a:r>
            <a:rPr lang="es-MX" sz="1600" kern="1200" dirty="0" smtClean="0"/>
            <a:t> </a:t>
          </a:r>
          <a:r>
            <a:rPr lang="es-MX" sz="1600" kern="1200" dirty="0" err="1" smtClean="0"/>
            <a:t>for</a:t>
          </a:r>
          <a:r>
            <a:rPr lang="es-MX" sz="1600" kern="1200" dirty="0" smtClean="0"/>
            <a:t> my blog? </a:t>
          </a:r>
          <a:r>
            <a:rPr lang="es-MX" sz="1600" kern="1200" dirty="0" err="1" smtClean="0"/>
            <a:t>Important</a:t>
          </a:r>
          <a:r>
            <a:rPr lang="es-MX" sz="1600" kern="1200" dirty="0" smtClean="0"/>
            <a:t> </a:t>
          </a:r>
          <a:r>
            <a:rPr lang="es-MX" sz="1600" kern="1200" dirty="0" err="1" smtClean="0"/>
            <a:t>historic</a:t>
          </a:r>
          <a:r>
            <a:rPr lang="es-MX" sz="1600" kern="1200" dirty="0" smtClean="0"/>
            <a:t> </a:t>
          </a:r>
          <a:r>
            <a:rPr lang="es-MX" sz="1600" kern="1200" dirty="0" err="1" smtClean="0"/>
            <a:t>information</a:t>
          </a:r>
          <a:r>
            <a:rPr lang="es-MX" sz="1600" kern="1200" dirty="0" smtClean="0"/>
            <a:t> </a:t>
          </a:r>
          <a:r>
            <a:rPr lang="es-MX" sz="1600" kern="1200" dirty="0" err="1" smtClean="0"/>
            <a:t>about</a:t>
          </a:r>
          <a:r>
            <a:rPr lang="es-MX" sz="1600" kern="1200" dirty="0" smtClean="0"/>
            <a:t> </a:t>
          </a:r>
          <a:r>
            <a:rPr lang="es-MX" sz="1600" kern="1200" dirty="0" err="1" smtClean="0"/>
            <a:t>the</a:t>
          </a:r>
          <a:r>
            <a:rPr lang="es-MX" sz="1600" kern="1200" dirty="0" smtClean="0"/>
            <a:t> time/place </a:t>
          </a:r>
          <a:r>
            <a:rPr lang="es-MX" sz="1600" kern="1200" dirty="0" err="1" smtClean="0"/>
            <a:t>your</a:t>
          </a:r>
          <a:r>
            <a:rPr lang="es-MX" sz="1600" kern="1200" dirty="0" smtClean="0"/>
            <a:t> </a:t>
          </a:r>
          <a:r>
            <a:rPr lang="es-MX" sz="1600" kern="1200" dirty="0" err="1" smtClean="0"/>
            <a:t>grandparent</a:t>
          </a:r>
          <a:r>
            <a:rPr lang="es-MX" sz="1600" kern="1200" dirty="0" smtClean="0"/>
            <a:t> </a:t>
          </a:r>
          <a:r>
            <a:rPr lang="es-MX" sz="1600" kern="1200" dirty="0" err="1" smtClean="0"/>
            <a:t>lived</a:t>
          </a:r>
          <a:r>
            <a:rPr lang="es-MX" sz="1600" kern="1200" dirty="0" smtClean="0"/>
            <a:t>?</a:t>
          </a:r>
          <a:endParaRPr lang="es-MX" sz="1600" kern="1200" dirty="0"/>
        </a:p>
      </dsp:txBody>
      <dsp:txXfrm>
        <a:off x="0" y="3940461"/>
        <a:ext cx="8280920" cy="505073"/>
      </dsp:txXfrm>
    </dsp:sp>
    <dsp:sp modelId="{3DA37064-F082-42A9-A8A3-919C6D64BC2E}">
      <dsp:nvSpPr>
        <dsp:cNvPr id="0" name=""/>
        <dsp:cNvSpPr/>
      </dsp:nvSpPr>
      <dsp:spPr>
        <a:xfrm rot="10800000">
          <a:off x="0" y="1695170"/>
          <a:ext cx="8280920" cy="168920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HOW AM I GOIONG TO DO IT?</a:t>
          </a:r>
          <a:endParaRPr lang="es-MX" sz="1900" kern="1200" dirty="0"/>
        </a:p>
      </dsp:txBody>
      <dsp:txXfrm>
        <a:off x="0" y="1695170"/>
        <a:ext cx="8280920" cy="592912"/>
      </dsp:txXfrm>
    </dsp:sp>
    <dsp:sp modelId="{819E09D1-4A91-4751-8220-D9DC9A3694D8}">
      <dsp:nvSpPr>
        <dsp:cNvPr id="0" name=""/>
        <dsp:cNvSpPr/>
      </dsp:nvSpPr>
      <dsp:spPr>
        <a:xfrm>
          <a:off x="72002" y="2197825"/>
          <a:ext cx="4140459" cy="5050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/>
            <a:t>Cam </a:t>
          </a:r>
          <a:r>
            <a:rPr lang="es-MX" sz="1400" b="1" kern="1200" dirty="0" err="1" smtClean="0"/>
            <a:t>corder</a:t>
          </a:r>
          <a:r>
            <a:rPr lang="es-MX" sz="1400" b="1" kern="1200" dirty="0" smtClean="0"/>
            <a:t>?  Tape?  Notes?  Small camera?  </a:t>
          </a:r>
          <a:r>
            <a:rPr lang="es-MX" sz="1400" b="1" kern="1200" dirty="0" err="1" smtClean="0"/>
            <a:t>Through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the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phone</a:t>
          </a:r>
          <a:r>
            <a:rPr lang="es-MX" sz="1400" b="1" kern="1200" dirty="0" smtClean="0"/>
            <a:t>?</a:t>
          </a:r>
          <a:endParaRPr lang="es-MX" sz="1400" b="1" kern="1200" dirty="0"/>
        </a:p>
      </dsp:txBody>
      <dsp:txXfrm>
        <a:off x="72002" y="2197825"/>
        <a:ext cx="4140459" cy="505073"/>
      </dsp:txXfrm>
    </dsp:sp>
    <dsp:sp modelId="{808AA1A7-DBDE-4218-A3D3-2536990264AD}">
      <dsp:nvSpPr>
        <dsp:cNvPr id="0" name=""/>
        <dsp:cNvSpPr/>
      </dsp:nvSpPr>
      <dsp:spPr>
        <a:xfrm>
          <a:off x="4140460" y="2197825"/>
          <a:ext cx="4140459" cy="5050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err="1" smtClean="0"/>
            <a:t>Organize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all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the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questions</a:t>
          </a:r>
          <a:r>
            <a:rPr lang="es-MX" sz="1400" b="1" kern="1200" dirty="0" smtClean="0"/>
            <a:t> and </a:t>
          </a:r>
          <a:r>
            <a:rPr lang="es-MX" sz="1400" b="1" kern="1200" dirty="0" err="1" smtClean="0"/>
            <a:t>equipment</a:t>
          </a:r>
          <a:r>
            <a:rPr lang="es-MX" sz="1400" b="1" kern="1200" dirty="0" smtClean="0"/>
            <a:t>.  </a:t>
          </a:r>
          <a:r>
            <a:rPr lang="es-MX" sz="1400" b="1" kern="1200" dirty="0" err="1" smtClean="0"/>
            <a:t>Make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the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appointment</a:t>
          </a:r>
          <a:r>
            <a:rPr lang="es-MX" sz="1400" b="1" kern="1200" dirty="0" smtClean="0"/>
            <a:t> (in </a:t>
          </a:r>
          <a:r>
            <a:rPr lang="es-MX" sz="1400" b="1" kern="1200" dirty="0" err="1" smtClean="0"/>
            <a:t>person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or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by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phone</a:t>
          </a:r>
          <a:r>
            <a:rPr lang="es-MX" sz="1400" b="1" kern="1200" dirty="0" smtClean="0"/>
            <a:t>, </a:t>
          </a:r>
          <a:r>
            <a:rPr lang="es-MX" sz="1400" b="1" kern="1200" dirty="0" err="1" smtClean="0"/>
            <a:t>or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by</a:t>
          </a:r>
          <a:r>
            <a:rPr lang="es-MX" sz="1400" b="1" kern="1200" dirty="0" smtClean="0"/>
            <a:t> web </a:t>
          </a:r>
          <a:r>
            <a:rPr lang="es-MX" sz="1400" b="1" kern="1200" dirty="0" err="1" smtClean="0"/>
            <a:t>cam</a:t>
          </a:r>
          <a:r>
            <a:rPr lang="es-MX" sz="1400" b="1" kern="1200" dirty="0" smtClean="0"/>
            <a:t>).  </a:t>
          </a:r>
          <a:r>
            <a:rPr lang="es-MX" sz="1400" b="1" kern="1200" dirty="0" err="1" smtClean="0"/>
            <a:t>Talk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to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your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parents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about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their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opinion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on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the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questions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you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prepared</a:t>
          </a:r>
          <a:r>
            <a:rPr lang="es-MX" sz="1400" b="1" kern="1200" dirty="0" smtClean="0"/>
            <a:t>.  </a:t>
          </a:r>
          <a:r>
            <a:rPr lang="es-MX" sz="1400" b="1" kern="1200" dirty="0" err="1" smtClean="0"/>
            <a:t>They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might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have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interesting</a:t>
          </a:r>
          <a:r>
            <a:rPr lang="es-MX" sz="1400" b="1" kern="1200" dirty="0" smtClean="0"/>
            <a:t> inputs </a:t>
          </a:r>
          <a:r>
            <a:rPr lang="es-MX" sz="1400" b="1" kern="1200" dirty="0" err="1" smtClean="0"/>
            <a:t>you</a:t>
          </a:r>
          <a:r>
            <a:rPr lang="es-MX" sz="1400" b="1" kern="1200" dirty="0" smtClean="0"/>
            <a:t> can use </a:t>
          </a:r>
          <a:r>
            <a:rPr lang="es-MX" sz="1400" b="1" kern="1200" dirty="0" err="1" smtClean="0"/>
            <a:t>to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make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the</a:t>
          </a:r>
          <a:r>
            <a:rPr lang="es-MX" sz="1400" b="1" kern="1200" dirty="0" smtClean="0"/>
            <a:t> interview </a:t>
          </a:r>
          <a:r>
            <a:rPr lang="es-MX" sz="1400" b="1" kern="1200" dirty="0" err="1" smtClean="0"/>
            <a:t>even</a:t>
          </a:r>
          <a:r>
            <a:rPr lang="es-MX" sz="1400" b="1" kern="1200" dirty="0" smtClean="0"/>
            <a:t> more </a:t>
          </a:r>
          <a:r>
            <a:rPr lang="es-MX" sz="1400" b="1" kern="1200" dirty="0" err="1" smtClean="0"/>
            <a:t>attractive</a:t>
          </a:r>
          <a:r>
            <a:rPr lang="es-MX" sz="1400" b="1" kern="1200" dirty="0" smtClean="0"/>
            <a:t>.</a:t>
          </a:r>
        </a:p>
      </dsp:txBody>
      <dsp:txXfrm>
        <a:off x="4140460" y="2197825"/>
        <a:ext cx="4140459" cy="505073"/>
      </dsp:txXfrm>
    </dsp:sp>
    <dsp:sp modelId="{5AE1E4D8-F5F3-4CB0-BF69-AAD41A65BC71}">
      <dsp:nvSpPr>
        <dsp:cNvPr id="0" name=""/>
        <dsp:cNvSpPr/>
      </dsp:nvSpPr>
      <dsp:spPr>
        <a:xfrm rot="10800000">
          <a:off x="0" y="0"/>
          <a:ext cx="8280920" cy="168920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WHO?</a:t>
          </a:r>
          <a:endParaRPr lang="es-MX" sz="1900" kern="1200" dirty="0"/>
        </a:p>
      </dsp:txBody>
      <dsp:txXfrm>
        <a:off x="0" y="0"/>
        <a:ext cx="8280920" cy="592912"/>
      </dsp:txXfrm>
    </dsp:sp>
    <dsp:sp modelId="{6ECD787E-5AC7-4A70-AF17-70D199F1CC63}">
      <dsp:nvSpPr>
        <dsp:cNvPr id="0" name=""/>
        <dsp:cNvSpPr/>
      </dsp:nvSpPr>
      <dsp:spPr>
        <a:xfrm>
          <a:off x="0" y="576578"/>
          <a:ext cx="4140459" cy="5050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err="1" smtClean="0"/>
            <a:t>What</a:t>
          </a:r>
          <a:r>
            <a:rPr lang="es-MX" sz="1400" b="1" kern="1200" dirty="0" smtClean="0"/>
            <a:t> do I </a:t>
          </a:r>
          <a:r>
            <a:rPr lang="es-MX" sz="1400" b="1" kern="1200" dirty="0" err="1" smtClean="0"/>
            <a:t>like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about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him</a:t>
          </a:r>
          <a:r>
            <a:rPr lang="es-MX" sz="1400" b="1" kern="1200" dirty="0" smtClean="0"/>
            <a:t>/</a:t>
          </a:r>
          <a:r>
            <a:rPr lang="es-MX" sz="1400" b="1" kern="1200" dirty="0" err="1" smtClean="0"/>
            <a:t>her</a:t>
          </a:r>
          <a:r>
            <a:rPr lang="es-MX" sz="1400" b="1" kern="1200" dirty="0" smtClean="0"/>
            <a:t>?  </a:t>
          </a:r>
          <a:r>
            <a:rPr lang="es-MX" sz="1400" b="1" kern="1200" dirty="0" err="1" smtClean="0"/>
            <a:t>Why</a:t>
          </a:r>
          <a:r>
            <a:rPr lang="es-MX" sz="1400" b="1" kern="1200" dirty="0" smtClean="0"/>
            <a:t> do I </a:t>
          </a:r>
          <a:r>
            <a:rPr lang="es-MX" sz="1400" b="1" kern="1200" dirty="0" err="1" smtClean="0"/>
            <a:t>think</a:t>
          </a:r>
          <a:r>
            <a:rPr lang="es-MX" sz="1400" b="1" kern="1200" dirty="0" smtClean="0"/>
            <a:t> he/</a:t>
          </a:r>
          <a:r>
            <a:rPr lang="es-MX" sz="1400" b="1" kern="1200" dirty="0" err="1" smtClean="0"/>
            <a:t>she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is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interesting</a:t>
          </a:r>
          <a:r>
            <a:rPr lang="es-MX" sz="1400" b="1" kern="1200" dirty="0" smtClean="0"/>
            <a:t>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err="1" smtClean="0"/>
            <a:t>Is</a:t>
          </a:r>
          <a:r>
            <a:rPr lang="es-MX" sz="1400" b="1" kern="1200" dirty="0" smtClean="0"/>
            <a:t> he/</a:t>
          </a:r>
          <a:r>
            <a:rPr lang="es-MX" sz="1400" b="1" kern="1200" dirty="0" err="1" smtClean="0"/>
            <a:t>she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available</a:t>
          </a:r>
          <a:r>
            <a:rPr lang="es-MX" sz="1400" b="1" kern="1200" dirty="0" smtClean="0"/>
            <a:t>?  </a:t>
          </a:r>
          <a:r>
            <a:rPr lang="es-MX" sz="1400" b="1" kern="1200" dirty="0" err="1" smtClean="0"/>
            <a:t>Or</a:t>
          </a:r>
          <a:r>
            <a:rPr lang="es-MX" sz="1400" b="1" kern="1200" dirty="0" smtClean="0"/>
            <a:t>… </a:t>
          </a:r>
          <a:r>
            <a:rPr lang="es-MX" sz="1400" b="1" kern="1200" dirty="0" err="1" smtClean="0"/>
            <a:t>is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it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easy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to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obtain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information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about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him</a:t>
          </a:r>
          <a:r>
            <a:rPr lang="es-MX" sz="1400" b="1" kern="1200" dirty="0" smtClean="0"/>
            <a:t>/</a:t>
          </a:r>
          <a:r>
            <a:rPr lang="es-MX" sz="1400" b="1" kern="1200" dirty="0" err="1" smtClean="0"/>
            <a:t>her</a:t>
          </a:r>
          <a:r>
            <a:rPr lang="es-MX" sz="1400" b="1" kern="1200" dirty="0" smtClean="0"/>
            <a:t>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b="1" kern="1200" dirty="0"/>
        </a:p>
      </dsp:txBody>
      <dsp:txXfrm>
        <a:off x="0" y="576578"/>
        <a:ext cx="4140459" cy="505073"/>
      </dsp:txXfrm>
    </dsp:sp>
    <dsp:sp modelId="{85F1E7CC-6D15-4FC2-98D9-5A100A3E196D}">
      <dsp:nvSpPr>
        <dsp:cNvPr id="0" name=""/>
        <dsp:cNvSpPr/>
      </dsp:nvSpPr>
      <dsp:spPr>
        <a:xfrm>
          <a:off x="4140460" y="576578"/>
          <a:ext cx="4140459" cy="5050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err="1" smtClean="0"/>
            <a:t>Could</a:t>
          </a:r>
          <a:r>
            <a:rPr lang="es-MX" sz="1400" b="1" kern="1200" dirty="0" smtClean="0"/>
            <a:t> he </a:t>
          </a:r>
          <a:r>
            <a:rPr lang="es-MX" sz="1400" b="1" kern="1200" dirty="0" err="1" smtClean="0"/>
            <a:t>be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present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during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the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special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presentations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if</a:t>
          </a:r>
          <a:r>
            <a:rPr lang="es-MX" sz="1400" b="1" kern="1200" dirty="0" smtClean="0"/>
            <a:t> my </a:t>
          </a:r>
          <a:r>
            <a:rPr lang="es-MX" sz="1400" b="1" kern="1200" dirty="0" err="1" smtClean="0"/>
            <a:t>project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is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awarded</a:t>
          </a:r>
          <a:r>
            <a:rPr lang="es-MX" sz="1400" b="1" kern="1200" dirty="0" smtClean="0"/>
            <a:t>… </a:t>
          </a:r>
          <a:r>
            <a:rPr lang="es-MX" sz="1400" b="1" kern="1200" dirty="0" err="1" smtClean="0"/>
            <a:t>or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by</a:t>
          </a:r>
          <a:r>
            <a:rPr lang="es-MX" sz="1400" b="1" kern="1200" dirty="0" smtClean="0"/>
            <a:t> web </a:t>
          </a:r>
          <a:r>
            <a:rPr lang="es-MX" sz="1400" b="1" kern="1200" dirty="0" err="1" smtClean="0"/>
            <a:t>cam</a:t>
          </a:r>
          <a:r>
            <a:rPr lang="es-MX" sz="1400" b="1" kern="1200" dirty="0" smtClean="0"/>
            <a:t>?  </a:t>
          </a:r>
          <a:r>
            <a:rPr lang="es-MX" sz="1400" b="1" kern="1200" dirty="0" err="1" smtClean="0"/>
            <a:t>Would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it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be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easy</a:t>
          </a:r>
          <a:r>
            <a:rPr lang="es-MX" sz="1400" b="1" kern="1200" dirty="0" smtClean="0"/>
            <a:t> </a:t>
          </a:r>
          <a:r>
            <a:rPr lang="es-MX" sz="1400" b="1" kern="1200" dirty="0" err="1" smtClean="0"/>
            <a:t>to</a:t>
          </a:r>
          <a:r>
            <a:rPr lang="es-MX" sz="1400" b="1" kern="1200" dirty="0" smtClean="0"/>
            <a:t> interview </a:t>
          </a:r>
          <a:r>
            <a:rPr lang="es-MX" sz="1400" b="1" kern="1200" dirty="0" err="1" smtClean="0"/>
            <a:t>him</a:t>
          </a:r>
          <a:r>
            <a:rPr lang="es-MX" sz="1400" b="1" kern="1200" dirty="0" smtClean="0"/>
            <a:t>/</a:t>
          </a:r>
          <a:r>
            <a:rPr lang="es-MX" sz="1400" b="1" kern="1200" dirty="0" err="1" smtClean="0"/>
            <a:t>her</a:t>
          </a:r>
          <a:r>
            <a:rPr lang="es-MX" sz="1400" b="1" kern="1200" dirty="0" smtClean="0"/>
            <a:t>?</a:t>
          </a:r>
          <a:endParaRPr lang="es-MX" sz="1400" b="1" kern="1200" dirty="0"/>
        </a:p>
      </dsp:txBody>
      <dsp:txXfrm>
        <a:off x="4140460" y="576578"/>
        <a:ext cx="4140459" cy="5050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16E34-D34E-447B-B45B-AA7FCF5B5EA4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A03EA-4970-449C-88A6-EE21BA6A3613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467544" y="332656"/>
          <a:ext cx="828092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191</Words>
  <Application>Microsoft Office PowerPoint</Application>
  <PresentationFormat>Presentación en pantalla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Ana Mack</dc:creator>
  <cp:lastModifiedBy>Ana Mack</cp:lastModifiedBy>
  <cp:revision>7</cp:revision>
  <dcterms:created xsi:type="dcterms:W3CDTF">2011-05-02T00:10:49Z</dcterms:created>
  <dcterms:modified xsi:type="dcterms:W3CDTF">2011-05-02T00:39:59Z</dcterms:modified>
</cp:coreProperties>
</file>